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58" r:id="rId4"/>
    <p:sldId id="262" r:id="rId5"/>
    <p:sldId id="263" r:id="rId6"/>
    <p:sldId id="259" r:id="rId7"/>
    <p:sldId id="260" r:id="rId8"/>
    <p:sldId id="261" r:id="rId9"/>
    <p:sldId id="264" r:id="rId10"/>
    <p:sldId id="272" r:id="rId11"/>
    <p:sldId id="265" r:id="rId12"/>
    <p:sldId id="273" r:id="rId13"/>
    <p:sldId id="266" r:id="rId14"/>
    <p:sldId id="267" r:id="rId15"/>
    <p:sldId id="268" r:id="rId16"/>
    <p:sldId id="269" r:id="rId17"/>
    <p:sldId id="270" r:id="rId18"/>
    <p:sldId id="271" r:id="rId19"/>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000"/>
    <p:restoredTop sz="94646"/>
  </p:normalViewPr>
  <p:slideViewPr>
    <p:cSldViewPr snapToGrid="0" snapToObjects="1">
      <p:cViewPr>
        <p:scale>
          <a:sx n="77" d="100"/>
          <a:sy n="77" d="100"/>
        </p:scale>
        <p:origin x="1656" y="5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643E06E-47D7-0845-BEDA-3585599F8F36}" type="doc">
      <dgm:prSet loTypeId="urn:microsoft.com/office/officeart/2005/8/layout/list1" loCatId="" qsTypeId="urn:microsoft.com/office/officeart/2005/8/quickstyle/simple4" qsCatId="simple" csTypeId="urn:microsoft.com/office/officeart/2005/8/colors/accent1_2" csCatId="accent1" phldr="1"/>
      <dgm:spPr/>
      <dgm:t>
        <a:bodyPr/>
        <a:lstStyle/>
        <a:p>
          <a:endParaRPr lang="es-ES_tradnl"/>
        </a:p>
      </dgm:t>
    </dgm:pt>
    <dgm:pt modelId="{EC4B476D-010E-1847-A6ED-473CFBC03F7C}">
      <dgm:prSet phldrT="[Texto]"/>
      <dgm:spPr/>
      <dgm:t>
        <a:bodyPr/>
        <a:lstStyle/>
        <a:p>
          <a:r>
            <a:rPr lang="es-ES_tradnl" dirty="0" smtClean="0"/>
            <a:t>Paciente 1</a:t>
          </a:r>
          <a:endParaRPr lang="es-ES_tradnl" dirty="0"/>
        </a:p>
      </dgm:t>
    </dgm:pt>
    <dgm:pt modelId="{E8EEBB69-B59D-B541-A17A-DB84B3890587}" type="parTrans" cxnId="{420A9E1E-A31B-4A4E-B2A6-6E2AC56641B2}">
      <dgm:prSet/>
      <dgm:spPr/>
      <dgm:t>
        <a:bodyPr/>
        <a:lstStyle/>
        <a:p>
          <a:endParaRPr lang="es-ES_tradnl"/>
        </a:p>
      </dgm:t>
    </dgm:pt>
    <dgm:pt modelId="{9F87C507-3067-5341-B917-FF00B5BB8291}" type="sibTrans" cxnId="{420A9E1E-A31B-4A4E-B2A6-6E2AC56641B2}">
      <dgm:prSet/>
      <dgm:spPr/>
      <dgm:t>
        <a:bodyPr/>
        <a:lstStyle/>
        <a:p>
          <a:endParaRPr lang="es-ES_tradnl"/>
        </a:p>
      </dgm:t>
    </dgm:pt>
    <dgm:pt modelId="{11EC81A2-4F9D-4F4A-8A0F-FE565CFEB605}">
      <dgm:prSet phldrT="[Texto]"/>
      <dgm:spPr/>
      <dgm:t>
        <a:bodyPr/>
        <a:lstStyle/>
        <a:p>
          <a:r>
            <a:rPr lang="es-ES_tradnl" dirty="0" smtClean="0"/>
            <a:t>Paciente 2</a:t>
          </a:r>
          <a:endParaRPr lang="es-ES_tradnl" dirty="0"/>
        </a:p>
      </dgm:t>
    </dgm:pt>
    <dgm:pt modelId="{762ADDC9-B26D-094F-8D18-2A9A338B7AC7}" type="parTrans" cxnId="{C846F6CD-9595-F049-84ED-77B162DA0B67}">
      <dgm:prSet/>
      <dgm:spPr/>
      <dgm:t>
        <a:bodyPr/>
        <a:lstStyle/>
        <a:p>
          <a:endParaRPr lang="es-ES_tradnl"/>
        </a:p>
      </dgm:t>
    </dgm:pt>
    <dgm:pt modelId="{6B1D870C-0A42-F546-8609-D582998C6813}" type="sibTrans" cxnId="{C846F6CD-9595-F049-84ED-77B162DA0B67}">
      <dgm:prSet/>
      <dgm:spPr/>
      <dgm:t>
        <a:bodyPr/>
        <a:lstStyle/>
        <a:p>
          <a:endParaRPr lang="es-ES_tradnl"/>
        </a:p>
      </dgm:t>
    </dgm:pt>
    <dgm:pt modelId="{F6086C89-BA56-414D-A0BF-226F45AD9733}">
      <dgm:prSet phldrT="[Texto]"/>
      <dgm:spPr/>
      <dgm:t>
        <a:bodyPr/>
        <a:lstStyle/>
        <a:p>
          <a:r>
            <a:rPr lang="es-ES_tradnl" dirty="0" smtClean="0"/>
            <a:t>Paciente 3</a:t>
          </a:r>
          <a:endParaRPr lang="es-ES_tradnl" dirty="0"/>
        </a:p>
      </dgm:t>
    </dgm:pt>
    <dgm:pt modelId="{A5B41609-F0D9-2349-A927-BF286D93C207}" type="parTrans" cxnId="{88389F54-9980-104A-8B4F-2C006DEAE13D}">
      <dgm:prSet/>
      <dgm:spPr/>
      <dgm:t>
        <a:bodyPr/>
        <a:lstStyle/>
        <a:p>
          <a:endParaRPr lang="es-ES_tradnl"/>
        </a:p>
      </dgm:t>
    </dgm:pt>
    <dgm:pt modelId="{D312E985-081A-0D4E-AAF2-0EF09FD365EF}" type="sibTrans" cxnId="{88389F54-9980-104A-8B4F-2C006DEAE13D}">
      <dgm:prSet/>
      <dgm:spPr/>
      <dgm:t>
        <a:bodyPr/>
        <a:lstStyle/>
        <a:p>
          <a:endParaRPr lang="es-ES_tradnl"/>
        </a:p>
      </dgm:t>
    </dgm:pt>
    <dgm:pt modelId="{BD015A79-3E71-7049-9D0C-DD17D7FCB8CF}" type="pres">
      <dgm:prSet presAssocID="{7643E06E-47D7-0845-BEDA-3585599F8F36}" presName="linear" presStyleCnt="0">
        <dgm:presLayoutVars>
          <dgm:dir/>
          <dgm:animLvl val="lvl"/>
          <dgm:resizeHandles val="exact"/>
        </dgm:presLayoutVars>
      </dgm:prSet>
      <dgm:spPr/>
      <dgm:t>
        <a:bodyPr/>
        <a:lstStyle/>
        <a:p>
          <a:endParaRPr lang="es-ES_tradnl"/>
        </a:p>
      </dgm:t>
    </dgm:pt>
    <dgm:pt modelId="{01130C35-E770-8F43-BD2A-2ABCEC35C3DC}" type="pres">
      <dgm:prSet presAssocID="{EC4B476D-010E-1847-A6ED-473CFBC03F7C}" presName="parentLin" presStyleCnt="0"/>
      <dgm:spPr/>
    </dgm:pt>
    <dgm:pt modelId="{1DCC3913-175C-5A40-8E4B-A26518C46F00}" type="pres">
      <dgm:prSet presAssocID="{EC4B476D-010E-1847-A6ED-473CFBC03F7C}" presName="parentLeftMargin" presStyleLbl="node1" presStyleIdx="0" presStyleCnt="3"/>
      <dgm:spPr/>
      <dgm:t>
        <a:bodyPr/>
        <a:lstStyle/>
        <a:p>
          <a:endParaRPr lang="es-ES_tradnl"/>
        </a:p>
      </dgm:t>
    </dgm:pt>
    <dgm:pt modelId="{080A4A64-1F5F-FB48-9D70-6943401F4FD4}" type="pres">
      <dgm:prSet presAssocID="{EC4B476D-010E-1847-A6ED-473CFBC03F7C}" presName="parentText" presStyleLbl="node1" presStyleIdx="0" presStyleCnt="3">
        <dgm:presLayoutVars>
          <dgm:chMax val="0"/>
          <dgm:bulletEnabled val="1"/>
        </dgm:presLayoutVars>
      </dgm:prSet>
      <dgm:spPr/>
      <dgm:t>
        <a:bodyPr/>
        <a:lstStyle/>
        <a:p>
          <a:endParaRPr lang="es-ES_tradnl"/>
        </a:p>
      </dgm:t>
    </dgm:pt>
    <dgm:pt modelId="{9B3EFC26-DA88-2C48-AC8F-5FBCB765F9E6}" type="pres">
      <dgm:prSet presAssocID="{EC4B476D-010E-1847-A6ED-473CFBC03F7C}" presName="negativeSpace" presStyleCnt="0"/>
      <dgm:spPr/>
    </dgm:pt>
    <dgm:pt modelId="{CFA6722B-2498-AA47-A685-98C1DA336C8D}" type="pres">
      <dgm:prSet presAssocID="{EC4B476D-010E-1847-A6ED-473CFBC03F7C}" presName="childText" presStyleLbl="conFgAcc1" presStyleIdx="0" presStyleCnt="3">
        <dgm:presLayoutVars>
          <dgm:bulletEnabled val="1"/>
        </dgm:presLayoutVars>
      </dgm:prSet>
      <dgm:spPr/>
    </dgm:pt>
    <dgm:pt modelId="{17740926-53F0-6E4B-8543-60ACD831198A}" type="pres">
      <dgm:prSet presAssocID="{9F87C507-3067-5341-B917-FF00B5BB8291}" presName="spaceBetweenRectangles" presStyleCnt="0"/>
      <dgm:spPr/>
    </dgm:pt>
    <dgm:pt modelId="{44F2B749-FBB4-794A-9727-F823F28AF836}" type="pres">
      <dgm:prSet presAssocID="{11EC81A2-4F9D-4F4A-8A0F-FE565CFEB605}" presName="parentLin" presStyleCnt="0"/>
      <dgm:spPr/>
    </dgm:pt>
    <dgm:pt modelId="{E58865DA-9235-B64F-9973-7231EF556A41}" type="pres">
      <dgm:prSet presAssocID="{11EC81A2-4F9D-4F4A-8A0F-FE565CFEB605}" presName="parentLeftMargin" presStyleLbl="node1" presStyleIdx="0" presStyleCnt="3"/>
      <dgm:spPr/>
      <dgm:t>
        <a:bodyPr/>
        <a:lstStyle/>
        <a:p>
          <a:endParaRPr lang="es-ES_tradnl"/>
        </a:p>
      </dgm:t>
    </dgm:pt>
    <dgm:pt modelId="{0CC2F9FF-5AD7-DB4C-808C-37C4856D1E10}" type="pres">
      <dgm:prSet presAssocID="{11EC81A2-4F9D-4F4A-8A0F-FE565CFEB605}" presName="parentText" presStyleLbl="node1" presStyleIdx="1" presStyleCnt="3">
        <dgm:presLayoutVars>
          <dgm:chMax val="0"/>
          <dgm:bulletEnabled val="1"/>
        </dgm:presLayoutVars>
      </dgm:prSet>
      <dgm:spPr/>
      <dgm:t>
        <a:bodyPr/>
        <a:lstStyle/>
        <a:p>
          <a:endParaRPr lang="es-ES_tradnl"/>
        </a:p>
      </dgm:t>
    </dgm:pt>
    <dgm:pt modelId="{37CF6C15-FD12-854F-BA4C-869CD94FB869}" type="pres">
      <dgm:prSet presAssocID="{11EC81A2-4F9D-4F4A-8A0F-FE565CFEB605}" presName="negativeSpace" presStyleCnt="0"/>
      <dgm:spPr/>
    </dgm:pt>
    <dgm:pt modelId="{5C058712-C8D0-2F49-B1A6-1F6254731D56}" type="pres">
      <dgm:prSet presAssocID="{11EC81A2-4F9D-4F4A-8A0F-FE565CFEB605}" presName="childText" presStyleLbl="conFgAcc1" presStyleIdx="1" presStyleCnt="3">
        <dgm:presLayoutVars>
          <dgm:bulletEnabled val="1"/>
        </dgm:presLayoutVars>
      </dgm:prSet>
      <dgm:spPr/>
    </dgm:pt>
    <dgm:pt modelId="{AD52F435-5CD3-3246-BCA0-0CCEA8E4BF0C}" type="pres">
      <dgm:prSet presAssocID="{6B1D870C-0A42-F546-8609-D582998C6813}" presName="spaceBetweenRectangles" presStyleCnt="0"/>
      <dgm:spPr/>
    </dgm:pt>
    <dgm:pt modelId="{89A9E0B1-5E54-7F42-88E8-FFC7B2ED26E4}" type="pres">
      <dgm:prSet presAssocID="{F6086C89-BA56-414D-A0BF-226F45AD9733}" presName="parentLin" presStyleCnt="0"/>
      <dgm:spPr/>
    </dgm:pt>
    <dgm:pt modelId="{81DFB78F-7069-D34E-852E-BFF9AC0DD3DB}" type="pres">
      <dgm:prSet presAssocID="{F6086C89-BA56-414D-A0BF-226F45AD9733}" presName="parentLeftMargin" presStyleLbl="node1" presStyleIdx="1" presStyleCnt="3"/>
      <dgm:spPr/>
      <dgm:t>
        <a:bodyPr/>
        <a:lstStyle/>
        <a:p>
          <a:endParaRPr lang="es-ES_tradnl"/>
        </a:p>
      </dgm:t>
    </dgm:pt>
    <dgm:pt modelId="{96B3DA27-6A7A-0646-AA22-9C07DB58FFDA}" type="pres">
      <dgm:prSet presAssocID="{F6086C89-BA56-414D-A0BF-226F45AD9733}" presName="parentText" presStyleLbl="node1" presStyleIdx="2" presStyleCnt="3">
        <dgm:presLayoutVars>
          <dgm:chMax val="0"/>
          <dgm:bulletEnabled val="1"/>
        </dgm:presLayoutVars>
      </dgm:prSet>
      <dgm:spPr/>
      <dgm:t>
        <a:bodyPr/>
        <a:lstStyle/>
        <a:p>
          <a:endParaRPr lang="es-ES_tradnl"/>
        </a:p>
      </dgm:t>
    </dgm:pt>
    <dgm:pt modelId="{F4DB0B5C-842D-AD4F-ADDD-E1AA4D20369E}" type="pres">
      <dgm:prSet presAssocID="{F6086C89-BA56-414D-A0BF-226F45AD9733}" presName="negativeSpace" presStyleCnt="0"/>
      <dgm:spPr/>
    </dgm:pt>
    <dgm:pt modelId="{55828264-1941-1D4A-AA08-33933F728A67}" type="pres">
      <dgm:prSet presAssocID="{F6086C89-BA56-414D-A0BF-226F45AD9733}" presName="childText" presStyleLbl="conFgAcc1" presStyleIdx="2" presStyleCnt="3">
        <dgm:presLayoutVars>
          <dgm:bulletEnabled val="1"/>
        </dgm:presLayoutVars>
      </dgm:prSet>
      <dgm:spPr/>
    </dgm:pt>
  </dgm:ptLst>
  <dgm:cxnLst>
    <dgm:cxn modelId="{420A9E1E-A31B-4A4E-B2A6-6E2AC56641B2}" srcId="{7643E06E-47D7-0845-BEDA-3585599F8F36}" destId="{EC4B476D-010E-1847-A6ED-473CFBC03F7C}" srcOrd="0" destOrd="0" parTransId="{E8EEBB69-B59D-B541-A17A-DB84B3890587}" sibTransId="{9F87C507-3067-5341-B917-FF00B5BB8291}"/>
    <dgm:cxn modelId="{D5E13D6F-87E6-CB4E-977B-0AF26C4547CD}" type="presOf" srcId="{11EC81A2-4F9D-4F4A-8A0F-FE565CFEB605}" destId="{0CC2F9FF-5AD7-DB4C-808C-37C4856D1E10}" srcOrd="1" destOrd="0" presId="urn:microsoft.com/office/officeart/2005/8/layout/list1"/>
    <dgm:cxn modelId="{E0A8C998-ED4C-D944-9ADF-F2DB2EF830B0}" type="presOf" srcId="{EC4B476D-010E-1847-A6ED-473CFBC03F7C}" destId="{080A4A64-1F5F-FB48-9D70-6943401F4FD4}" srcOrd="1" destOrd="0" presId="urn:microsoft.com/office/officeart/2005/8/layout/list1"/>
    <dgm:cxn modelId="{818E2B5E-F522-FF4F-8784-4C5795F785D7}" type="presOf" srcId="{F6086C89-BA56-414D-A0BF-226F45AD9733}" destId="{81DFB78F-7069-D34E-852E-BFF9AC0DD3DB}" srcOrd="0" destOrd="0" presId="urn:microsoft.com/office/officeart/2005/8/layout/list1"/>
    <dgm:cxn modelId="{88389F54-9980-104A-8B4F-2C006DEAE13D}" srcId="{7643E06E-47D7-0845-BEDA-3585599F8F36}" destId="{F6086C89-BA56-414D-A0BF-226F45AD9733}" srcOrd="2" destOrd="0" parTransId="{A5B41609-F0D9-2349-A927-BF286D93C207}" sibTransId="{D312E985-081A-0D4E-AAF2-0EF09FD365EF}"/>
    <dgm:cxn modelId="{10FF1AAF-53AA-B04B-A19C-616449C51F92}" type="presOf" srcId="{EC4B476D-010E-1847-A6ED-473CFBC03F7C}" destId="{1DCC3913-175C-5A40-8E4B-A26518C46F00}" srcOrd="0" destOrd="0" presId="urn:microsoft.com/office/officeart/2005/8/layout/list1"/>
    <dgm:cxn modelId="{E59F744E-17D5-9541-A583-641E5A390FDF}" type="presOf" srcId="{11EC81A2-4F9D-4F4A-8A0F-FE565CFEB605}" destId="{E58865DA-9235-B64F-9973-7231EF556A41}" srcOrd="0" destOrd="0" presId="urn:microsoft.com/office/officeart/2005/8/layout/list1"/>
    <dgm:cxn modelId="{C846F6CD-9595-F049-84ED-77B162DA0B67}" srcId="{7643E06E-47D7-0845-BEDA-3585599F8F36}" destId="{11EC81A2-4F9D-4F4A-8A0F-FE565CFEB605}" srcOrd="1" destOrd="0" parTransId="{762ADDC9-B26D-094F-8D18-2A9A338B7AC7}" sibTransId="{6B1D870C-0A42-F546-8609-D582998C6813}"/>
    <dgm:cxn modelId="{60ACD0E2-CFE0-3941-BAD0-3AC9A3D73ACD}" type="presOf" srcId="{7643E06E-47D7-0845-BEDA-3585599F8F36}" destId="{BD015A79-3E71-7049-9D0C-DD17D7FCB8CF}" srcOrd="0" destOrd="0" presId="urn:microsoft.com/office/officeart/2005/8/layout/list1"/>
    <dgm:cxn modelId="{CD84A81A-0F2E-A540-B265-52E836CC7F80}" type="presOf" srcId="{F6086C89-BA56-414D-A0BF-226F45AD9733}" destId="{96B3DA27-6A7A-0646-AA22-9C07DB58FFDA}" srcOrd="1" destOrd="0" presId="urn:microsoft.com/office/officeart/2005/8/layout/list1"/>
    <dgm:cxn modelId="{F6C84734-9596-814D-9F82-FA5415FB2D39}" type="presParOf" srcId="{BD015A79-3E71-7049-9D0C-DD17D7FCB8CF}" destId="{01130C35-E770-8F43-BD2A-2ABCEC35C3DC}" srcOrd="0" destOrd="0" presId="urn:microsoft.com/office/officeart/2005/8/layout/list1"/>
    <dgm:cxn modelId="{2D6656B8-CF5D-2D41-A01B-D686C8523A47}" type="presParOf" srcId="{01130C35-E770-8F43-BD2A-2ABCEC35C3DC}" destId="{1DCC3913-175C-5A40-8E4B-A26518C46F00}" srcOrd="0" destOrd="0" presId="urn:microsoft.com/office/officeart/2005/8/layout/list1"/>
    <dgm:cxn modelId="{04628A45-211A-164F-BDAD-BCAB8B4E5D45}" type="presParOf" srcId="{01130C35-E770-8F43-BD2A-2ABCEC35C3DC}" destId="{080A4A64-1F5F-FB48-9D70-6943401F4FD4}" srcOrd="1" destOrd="0" presId="urn:microsoft.com/office/officeart/2005/8/layout/list1"/>
    <dgm:cxn modelId="{FE2CF9A1-4D09-A843-9C75-617909A38F22}" type="presParOf" srcId="{BD015A79-3E71-7049-9D0C-DD17D7FCB8CF}" destId="{9B3EFC26-DA88-2C48-AC8F-5FBCB765F9E6}" srcOrd="1" destOrd="0" presId="urn:microsoft.com/office/officeart/2005/8/layout/list1"/>
    <dgm:cxn modelId="{4C2FE8D5-2FBE-E440-B657-E29241717179}" type="presParOf" srcId="{BD015A79-3E71-7049-9D0C-DD17D7FCB8CF}" destId="{CFA6722B-2498-AA47-A685-98C1DA336C8D}" srcOrd="2" destOrd="0" presId="urn:microsoft.com/office/officeart/2005/8/layout/list1"/>
    <dgm:cxn modelId="{06591616-A74C-084C-B660-660EBE96D1BD}" type="presParOf" srcId="{BD015A79-3E71-7049-9D0C-DD17D7FCB8CF}" destId="{17740926-53F0-6E4B-8543-60ACD831198A}" srcOrd="3" destOrd="0" presId="urn:microsoft.com/office/officeart/2005/8/layout/list1"/>
    <dgm:cxn modelId="{FA5E38D4-662A-924A-86D7-26033486EB4B}" type="presParOf" srcId="{BD015A79-3E71-7049-9D0C-DD17D7FCB8CF}" destId="{44F2B749-FBB4-794A-9727-F823F28AF836}" srcOrd="4" destOrd="0" presId="urn:microsoft.com/office/officeart/2005/8/layout/list1"/>
    <dgm:cxn modelId="{2A1F1765-A403-A647-B64F-6FF08A0D1C8A}" type="presParOf" srcId="{44F2B749-FBB4-794A-9727-F823F28AF836}" destId="{E58865DA-9235-B64F-9973-7231EF556A41}" srcOrd="0" destOrd="0" presId="urn:microsoft.com/office/officeart/2005/8/layout/list1"/>
    <dgm:cxn modelId="{5AA430C3-508B-0C4A-87B5-76C6A9D90719}" type="presParOf" srcId="{44F2B749-FBB4-794A-9727-F823F28AF836}" destId="{0CC2F9FF-5AD7-DB4C-808C-37C4856D1E10}" srcOrd="1" destOrd="0" presId="urn:microsoft.com/office/officeart/2005/8/layout/list1"/>
    <dgm:cxn modelId="{DE56EFAB-4D4A-F746-99FF-E0D660D8E80D}" type="presParOf" srcId="{BD015A79-3E71-7049-9D0C-DD17D7FCB8CF}" destId="{37CF6C15-FD12-854F-BA4C-869CD94FB869}" srcOrd="5" destOrd="0" presId="urn:microsoft.com/office/officeart/2005/8/layout/list1"/>
    <dgm:cxn modelId="{7B7EC54E-9675-A14C-8556-20A20F3BE2C6}" type="presParOf" srcId="{BD015A79-3E71-7049-9D0C-DD17D7FCB8CF}" destId="{5C058712-C8D0-2F49-B1A6-1F6254731D56}" srcOrd="6" destOrd="0" presId="urn:microsoft.com/office/officeart/2005/8/layout/list1"/>
    <dgm:cxn modelId="{BFB0F5EE-C1A2-6842-A489-AA9FCDE196A2}" type="presParOf" srcId="{BD015A79-3E71-7049-9D0C-DD17D7FCB8CF}" destId="{AD52F435-5CD3-3246-BCA0-0CCEA8E4BF0C}" srcOrd="7" destOrd="0" presId="urn:microsoft.com/office/officeart/2005/8/layout/list1"/>
    <dgm:cxn modelId="{5F5CB547-3F80-2641-8319-49B600FB122D}" type="presParOf" srcId="{BD015A79-3E71-7049-9D0C-DD17D7FCB8CF}" destId="{89A9E0B1-5E54-7F42-88E8-FFC7B2ED26E4}" srcOrd="8" destOrd="0" presId="urn:microsoft.com/office/officeart/2005/8/layout/list1"/>
    <dgm:cxn modelId="{0CE9897F-E50C-2447-972A-BE00D90580EA}" type="presParOf" srcId="{89A9E0B1-5E54-7F42-88E8-FFC7B2ED26E4}" destId="{81DFB78F-7069-D34E-852E-BFF9AC0DD3DB}" srcOrd="0" destOrd="0" presId="urn:microsoft.com/office/officeart/2005/8/layout/list1"/>
    <dgm:cxn modelId="{70C696D0-1797-C54F-803B-A6AF1DB9E504}" type="presParOf" srcId="{89A9E0B1-5E54-7F42-88E8-FFC7B2ED26E4}" destId="{96B3DA27-6A7A-0646-AA22-9C07DB58FFDA}" srcOrd="1" destOrd="0" presId="urn:microsoft.com/office/officeart/2005/8/layout/list1"/>
    <dgm:cxn modelId="{806282AC-8DB9-2E4A-B283-42DF479F0710}" type="presParOf" srcId="{BD015A79-3E71-7049-9D0C-DD17D7FCB8CF}" destId="{F4DB0B5C-842D-AD4F-ADDD-E1AA4D20369E}" srcOrd="9" destOrd="0" presId="urn:microsoft.com/office/officeart/2005/8/layout/list1"/>
    <dgm:cxn modelId="{32B31F55-D9F6-FA4F-9471-921FA5F21A1F}" type="presParOf" srcId="{BD015A79-3E71-7049-9D0C-DD17D7FCB8CF}" destId="{55828264-1941-1D4A-AA08-33933F728A67}" srcOrd="10" destOrd="0" presId="urn:microsoft.com/office/officeart/2005/8/layout/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643E06E-47D7-0845-BEDA-3585599F8F36}" type="doc">
      <dgm:prSet loTypeId="urn:microsoft.com/office/officeart/2005/8/layout/list1" loCatId="" qsTypeId="urn:microsoft.com/office/officeart/2005/8/quickstyle/simple4" qsCatId="simple" csTypeId="urn:microsoft.com/office/officeart/2005/8/colors/accent1_2" csCatId="accent1" phldr="1"/>
      <dgm:spPr/>
      <dgm:t>
        <a:bodyPr/>
        <a:lstStyle/>
        <a:p>
          <a:endParaRPr lang="es-ES_tradnl"/>
        </a:p>
      </dgm:t>
    </dgm:pt>
    <dgm:pt modelId="{EC4B476D-010E-1847-A6ED-473CFBC03F7C}">
      <dgm:prSet phldrT="[Texto]"/>
      <dgm:spPr/>
      <dgm:t>
        <a:bodyPr/>
        <a:lstStyle/>
        <a:p>
          <a:r>
            <a:rPr lang="es-ES_tradnl" dirty="0" smtClean="0"/>
            <a:t>Paciente 1</a:t>
          </a:r>
          <a:endParaRPr lang="es-ES_tradnl" dirty="0"/>
        </a:p>
      </dgm:t>
    </dgm:pt>
    <dgm:pt modelId="{E8EEBB69-B59D-B541-A17A-DB84B3890587}" type="parTrans" cxnId="{420A9E1E-A31B-4A4E-B2A6-6E2AC56641B2}">
      <dgm:prSet/>
      <dgm:spPr/>
      <dgm:t>
        <a:bodyPr/>
        <a:lstStyle/>
        <a:p>
          <a:endParaRPr lang="es-ES_tradnl"/>
        </a:p>
      </dgm:t>
    </dgm:pt>
    <dgm:pt modelId="{9F87C507-3067-5341-B917-FF00B5BB8291}" type="sibTrans" cxnId="{420A9E1E-A31B-4A4E-B2A6-6E2AC56641B2}">
      <dgm:prSet/>
      <dgm:spPr/>
      <dgm:t>
        <a:bodyPr/>
        <a:lstStyle/>
        <a:p>
          <a:endParaRPr lang="es-ES_tradnl"/>
        </a:p>
      </dgm:t>
    </dgm:pt>
    <dgm:pt modelId="{11EC81A2-4F9D-4F4A-8A0F-FE565CFEB605}">
      <dgm:prSet phldrT="[Texto]"/>
      <dgm:spPr/>
      <dgm:t>
        <a:bodyPr/>
        <a:lstStyle/>
        <a:p>
          <a:r>
            <a:rPr lang="es-ES_tradnl" dirty="0" smtClean="0"/>
            <a:t>Paciente 2</a:t>
          </a:r>
          <a:endParaRPr lang="es-ES_tradnl" dirty="0"/>
        </a:p>
      </dgm:t>
    </dgm:pt>
    <dgm:pt modelId="{762ADDC9-B26D-094F-8D18-2A9A338B7AC7}" type="parTrans" cxnId="{C846F6CD-9595-F049-84ED-77B162DA0B67}">
      <dgm:prSet/>
      <dgm:spPr/>
      <dgm:t>
        <a:bodyPr/>
        <a:lstStyle/>
        <a:p>
          <a:endParaRPr lang="es-ES_tradnl"/>
        </a:p>
      </dgm:t>
    </dgm:pt>
    <dgm:pt modelId="{6B1D870C-0A42-F546-8609-D582998C6813}" type="sibTrans" cxnId="{C846F6CD-9595-F049-84ED-77B162DA0B67}">
      <dgm:prSet/>
      <dgm:spPr/>
      <dgm:t>
        <a:bodyPr/>
        <a:lstStyle/>
        <a:p>
          <a:endParaRPr lang="es-ES_tradnl"/>
        </a:p>
      </dgm:t>
    </dgm:pt>
    <dgm:pt modelId="{F6086C89-BA56-414D-A0BF-226F45AD9733}">
      <dgm:prSet phldrT="[Texto]"/>
      <dgm:spPr/>
      <dgm:t>
        <a:bodyPr/>
        <a:lstStyle/>
        <a:p>
          <a:r>
            <a:rPr lang="es-ES_tradnl" dirty="0" smtClean="0"/>
            <a:t>Paciente 3</a:t>
          </a:r>
          <a:endParaRPr lang="es-ES_tradnl" dirty="0"/>
        </a:p>
      </dgm:t>
    </dgm:pt>
    <dgm:pt modelId="{A5B41609-F0D9-2349-A927-BF286D93C207}" type="parTrans" cxnId="{88389F54-9980-104A-8B4F-2C006DEAE13D}">
      <dgm:prSet/>
      <dgm:spPr/>
      <dgm:t>
        <a:bodyPr/>
        <a:lstStyle/>
        <a:p>
          <a:endParaRPr lang="es-ES_tradnl"/>
        </a:p>
      </dgm:t>
    </dgm:pt>
    <dgm:pt modelId="{D312E985-081A-0D4E-AAF2-0EF09FD365EF}" type="sibTrans" cxnId="{88389F54-9980-104A-8B4F-2C006DEAE13D}">
      <dgm:prSet/>
      <dgm:spPr/>
      <dgm:t>
        <a:bodyPr/>
        <a:lstStyle/>
        <a:p>
          <a:endParaRPr lang="es-ES_tradnl"/>
        </a:p>
      </dgm:t>
    </dgm:pt>
    <dgm:pt modelId="{BD015A79-3E71-7049-9D0C-DD17D7FCB8CF}" type="pres">
      <dgm:prSet presAssocID="{7643E06E-47D7-0845-BEDA-3585599F8F36}" presName="linear" presStyleCnt="0">
        <dgm:presLayoutVars>
          <dgm:dir/>
          <dgm:animLvl val="lvl"/>
          <dgm:resizeHandles val="exact"/>
        </dgm:presLayoutVars>
      </dgm:prSet>
      <dgm:spPr/>
      <dgm:t>
        <a:bodyPr/>
        <a:lstStyle/>
        <a:p>
          <a:endParaRPr lang="es-ES_tradnl"/>
        </a:p>
      </dgm:t>
    </dgm:pt>
    <dgm:pt modelId="{01130C35-E770-8F43-BD2A-2ABCEC35C3DC}" type="pres">
      <dgm:prSet presAssocID="{EC4B476D-010E-1847-A6ED-473CFBC03F7C}" presName="parentLin" presStyleCnt="0"/>
      <dgm:spPr/>
    </dgm:pt>
    <dgm:pt modelId="{1DCC3913-175C-5A40-8E4B-A26518C46F00}" type="pres">
      <dgm:prSet presAssocID="{EC4B476D-010E-1847-A6ED-473CFBC03F7C}" presName="parentLeftMargin" presStyleLbl="node1" presStyleIdx="0" presStyleCnt="3"/>
      <dgm:spPr/>
      <dgm:t>
        <a:bodyPr/>
        <a:lstStyle/>
        <a:p>
          <a:endParaRPr lang="es-ES_tradnl"/>
        </a:p>
      </dgm:t>
    </dgm:pt>
    <dgm:pt modelId="{080A4A64-1F5F-FB48-9D70-6943401F4FD4}" type="pres">
      <dgm:prSet presAssocID="{EC4B476D-010E-1847-A6ED-473CFBC03F7C}" presName="parentText" presStyleLbl="node1" presStyleIdx="0" presStyleCnt="3">
        <dgm:presLayoutVars>
          <dgm:chMax val="0"/>
          <dgm:bulletEnabled val="1"/>
        </dgm:presLayoutVars>
      </dgm:prSet>
      <dgm:spPr/>
      <dgm:t>
        <a:bodyPr/>
        <a:lstStyle/>
        <a:p>
          <a:endParaRPr lang="es-ES_tradnl"/>
        </a:p>
      </dgm:t>
    </dgm:pt>
    <dgm:pt modelId="{9B3EFC26-DA88-2C48-AC8F-5FBCB765F9E6}" type="pres">
      <dgm:prSet presAssocID="{EC4B476D-010E-1847-A6ED-473CFBC03F7C}" presName="negativeSpace" presStyleCnt="0"/>
      <dgm:spPr/>
    </dgm:pt>
    <dgm:pt modelId="{CFA6722B-2498-AA47-A685-98C1DA336C8D}" type="pres">
      <dgm:prSet presAssocID="{EC4B476D-010E-1847-A6ED-473CFBC03F7C}" presName="childText" presStyleLbl="conFgAcc1" presStyleIdx="0" presStyleCnt="3">
        <dgm:presLayoutVars>
          <dgm:bulletEnabled val="1"/>
        </dgm:presLayoutVars>
      </dgm:prSet>
      <dgm:spPr/>
    </dgm:pt>
    <dgm:pt modelId="{17740926-53F0-6E4B-8543-60ACD831198A}" type="pres">
      <dgm:prSet presAssocID="{9F87C507-3067-5341-B917-FF00B5BB8291}" presName="spaceBetweenRectangles" presStyleCnt="0"/>
      <dgm:spPr/>
    </dgm:pt>
    <dgm:pt modelId="{44F2B749-FBB4-794A-9727-F823F28AF836}" type="pres">
      <dgm:prSet presAssocID="{11EC81A2-4F9D-4F4A-8A0F-FE565CFEB605}" presName="parentLin" presStyleCnt="0"/>
      <dgm:spPr/>
    </dgm:pt>
    <dgm:pt modelId="{E58865DA-9235-B64F-9973-7231EF556A41}" type="pres">
      <dgm:prSet presAssocID="{11EC81A2-4F9D-4F4A-8A0F-FE565CFEB605}" presName="parentLeftMargin" presStyleLbl="node1" presStyleIdx="0" presStyleCnt="3"/>
      <dgm:spPr/>
      <dgm:t>
        <a:bodyPr/>
        <a:lstStyle/>
        <a:p>
          <a:endParaRPr lang="es-ES_tradnl"/>
        </a:p>
      </dgm:t>
    </dgm:pt>
    <dgm:pt modelId="{0CC2F9FF-5AD7-DB4C-808C-37C4856D1E10}" type="pres">
      <dgm:prSet presAssocID="{11EC81A2-4F9D-4F4A-8A0F-FE565CFEB605}" presName="parentText" presStyleLbl="node1" presStyleIdx="1" presStyleCnt="3">
        <dgm:presLayoutVars>
          <dgm:chMax val="0"/>
          <dgm:bulletEnabled val="1"/>
        </dgm:presLayoutVars>
      </dgm:prSet>
      <dgm:spPr/>
      <dgm:t>
        <a:bodyPr/>
        <a:lstStyle/>
        <a:p>
          <a:endParaRPr lang="es-ES_tradnl"/>
        </a:p>
      </dgm:t>
    </dgm:pt>
    <dgm:pt modelId="{37CF6C15-FD12-854F-BA4C-869CD94FB869}" type="pres">
      <dgm:prSet presAssocID="{11EC81A2-4F9D-4F4A-8A0F-FE565CFEB605}" presName="negativeSpace" presStyleCnt="0"/>
      <dgm:spPr/>
    </dgm:pt>
    <dgm:pt modelId="{5C058712-C8D0-2F49-B1A6-1F6254731D56}" type="pres">
      <dgm:prSet presAssocID="{11EC81A2-4F9D-4F4A-8A0F-FE565CFEB605}" presName="childText" presStyleLbl="conFgAcc1" presStyleIdx="1" presStyleCnt="3">
        <dgm:presLayoutVars>
          <dgm:bulletEnabled val="1"/>
        </dgm:presLayoutVars>
      </dgm:prSet>
      <dgm:spPr/>
    </dgm:pt>
    <dgm:pt modelId="{AD52F435-5CD3-3246-BCA0-0CCEA8E4BF0C}" type="pres">
      <dgm:prSet presAssocID="{6B1D870C-0A42-F546-8609-D582998C6813}" presName="spaceBetweenRectangles" presStyleCnt="0"/>
      <dgm:spPr/>
    </dgm:pt>
    <dgm:pt modelId="{89A9E0B1-5E54-7F42-88E8-FFC7B2ED26E4}" type="pres">
      <dgm:prSet presAssocID="{F6086C89-BA56-414D-A0BF-226F45AD9733}" presName="parentLin" presStyleCnt="0"/>
      <dgm:spPr/>
    </dgm:pt>
    <dgm:pt modelId="{81DFB78F-7069-D34E-852E-BFF9AC0DD3DB}" type="pres">
      <dgm:prSet presAssocID="{F6086C89-BA56-414D-A0BF-226F45AD9733}" presName="parentLeftMargin" presStyleLbl="node1" presStyleIdx="1" presStyleCnt="3"/>
      <dgm:spPr/>
      <dgm:t>
        <a:bodyPr/>
        <a:lstStyle/>
        <a:p>
          <a:endParaRPr lang="es-ES_tradnl"/>
        </a:p>
      </dgm:t>
    </dgm:pt>
    <dgm:pt modelId="{96B3DA27-6A7A-0646-AA22-9C07DB58FFDA}" type="pres">
      <dgm:prSet presAssocID="{F6086C89-BA56-414D-A0BF-226F45AD9733}" presName="parentText" presStyleLbl="node1" presStyleIdx="2" presStyleCnt="3">
        <dgm:presLayoutVars>
          <dgm:chMax val="0"/>
          <dgm:bulletEnabled val="1"/>
        </dgm:presLayoutVars>
      </dgm:prSet>
      <dgm:spPr/>
      <dgm:t>
        <a:bodyPr/>
        <a:lstStyle/>
        <a:p>
          <a:endParaRPr lang="es-ES_tradnl"/>
        </a:p>
      </dgm:t>
    </dgm:pt>
    <dgm:pt modelId="{F4DB0B5C-842D-AD4F-ADDD-E1AA4D20369E}" type="pres">
      <dgm:prSet presAssocID="{F6086C89-BA56-414D-A0BF-226F45AD9733}" presName="negativeSpace" presStyleCnt="0"/>
      <dgm:spPr/>
    </dgm:pt>
    <dgm:pt modelId="{55828264-1941-1D4A-AA08-33933F728A67}" type="pres">
      <dgm:prSet presAssocID="{F6086C89-BA56-414D-A0BF-226F45AD9733}" presName="childText" presStyleLbl="conFgAcc1" presStyleIdx="2" presStyleCnt="3">
        <dgm:presLayoutVars>
          <dgm:bulletEnabled val="1"/>
        </dgm:presLayoutVars>
      </dgm:prSet>
      <dgm:spPr/>
    </dgm:pt>
  </dgm:ptLst>
  <dgm:cxnLst>
    <dgm:cxn modelId="{420A9E1E-A31B-4A4E-B2A6-6E2AC56641B2}" srcId="{7643E06E-47D7-0845-BEDA-3585599F8F36}" destId="{EC4B476D-010E-1847-A6ED-473CFBC03F7C}" srcOrd="0" destOrd="0" parTransId="{E8EEBB69-B59D-B541-A17A-DB84B3890587}" sibTransId="{9F87C507-3067-5341-B917-FF00B5BB8291}"/>
    <dgm:cxn modelId="{5296D2DE-59AD-674C-916B-BE342600C918}" type="presOf" srcId="{EC4B476D-010E-1847-A6ED-473CFBC03F7C}" destId="{080A4A64-1F5F-FB48-9D70-6943401F4FD4}" srcOrd="1" destOrd="0" presId="urn:microsoft.com/office/officeart/2005/8/layout/list1"/>
    <dgm:cxn modelId="{3B3F9105-EA28-B04F-857E-3A0ACC44C9D9}" type="presOf" srcId="{F6086C89-BA56-414D-A0BF-226F45AD9733}" destId="{81DFB78F-7069-D34E-852E-BFF9AC0DD3DB}" srcOrd="0" destOrd="0" presId="urn:microsoft.com/office/officeart/2005/8/layout/list1"/>
    <dgm:cxn modelId="{A2AEFFE0-66BC-F34E-B62D-D8A8E7AA8450}" type="presOf" srcId="{F6086C89-BA56-414D-A0BF-226F45AD9733}" destId="{96B3DA27-6A7A-0646-AA22-9C07DB58FFDA}" srcOrd="1" destOrd="0" presId="urn:microsoft.com/office/officeart/2005/8/layout/list1"/>
    <dgm:cxn modelId="{88389F54-9980-104A-8B4F-2C006DEAE13D}" srcId="{7643E06E-47D7-0845-BEDA-3585599F8F36}" destId="{F6086C89-BA56-414D-A0BF-226F45AD9733}" srcOrd="2" destOrd="0" parTransId="{A5B41609-F0D9-2349-A927-BF286D93C207}" sibTransId="{D312E985-081A-0D4E-AAF2-0EF09FD365EF}"/>
    <dgm:cxn modelId="{3D544288-37E2-8F44-A14E-3C391D9233FD}" type="presOf" srcId="{11EC81A2-4F9D-4F4A-8A0F-FE565CFEB605}" destId="{E58865DA-9235-B64F-9973-7231EF556A41}" srcOrd="0" destOrd="0" presId="urn:microsoft.com/office/officeart/2005/8/layout/list1"/>
    <dgm:cxn modelId="{90C56B2C-BAD4-A644-9223-3B60743873BF}" type="presOf" srcId="{7643E06E-47D7-0845-BEDA-3585599F8F36}" destId="{BD015A79-3E71-7049-9D0C-DD17D7FCB8CF}" srcOrd="0" destOrd="0" presId="urn:microsoft.com/office/officeart/2005/8/layout/list1"/>
    <dgm:cxn modelId="{C846F6CD-9595-F049-84ED-77B162DA0B67}" srcId="{7643E06E-47D7-0845-BEDA-3585599F8F36}" destId="{11EC81A2-4F9D-4F4A-8A0F-FE565CFEB605}" srcOrd="1" destOrd="0" parTransId="{762ADDC9-B26D-094F-8D18-2A9A338B7AC7}" sibTransId="{6B1D870C-0A42-F546-8609-D582998C6813}"/>
    <dgm:cxn modelId="{3E66ED26-F351-2841-8603-53D98FC3E327}" type="presOf" srcId="{11EC81A2-4F9D-4F4A-8A0F-FE565CFEB605}" destId="{0CC2F9FF-5AD7-DB4C-808C-37C4856D1E10}" srcOrd="1" destOrd="0" presId="urn:microsoft.com/office/officeart/2005/8/layout/list1"/>
    <dgm:cxn modelId="{6878664C-184D-064C-A195-9C574C3E6225}" type="presOf" srcId="{EC4B476D-010E-1847-A6ED-473CFBC03F7C}" destId="{1DCC3913-175C-5A40-8E4B-A26518C46F00}" srcOrd="0" destOrd="0" presId="urn:microsoft.com/office/officeart/2005/8/layout/list1"/>
    <dgm:cxn modelId="{C755BFAF-F83C-9144-95B1-A087BC5ACCFD}" type="presParOf" srcId="{BD015A79-3E71-7049-9D0C-DD17D7FCB8CF}" destId="{01130C35-E770-8F43-BD2A-2ABCEC35C3DC}" srcOrd="0" destOrd="0" presId="urn:microsoft.com/office/officeart/2005/8/layout/list1"/>
    <dgm:cxn modelId="{A5FCD9CF-B4E5-224B-8751-6F2167729D3C}" type="presParOf" srcId="{01130C35-E770-8F43-BD2A-2ABCEC35C3DC}" destId="{1DCC3913-175C-5A40-8E4B-A26518C46F00}" srcOrd="0" destOrd="0" presId="urn:microsoft.com/office/officeart/2005/8/layout/list1"/>
    <dgm:cxn modelId="{EB5E6481-0A34-404C-A087-B3B7CC45450A}" type="presParOf" srcId="{01130C35-E770-8F43-BD2A-2ABCEC35C3DC}" destId="{080A4A64-1F5F-FB48-9D70-6943401F4FD4}" srcOrd="1" destOrd="0" presId="urn:microsoft.com/office/officeart/2005/8/layout/list1"/>
    <dgm:cxn modelId="{D36B8EB0-A7EF-5643-A302-74CB79326C98}" type="presParOf" srcId="{BD015A79-3E71-7049-9D0C-DD17D7FCB8CF}" destId="{9B3EFC26-DA88-2C48-AC8F-5FBCB765F9E6}" srcOrd="1" destOrd="0" presId="urn:microsoft.com/office/officeart/2005/8/layout/list1"/>
    <dgm:cxn modelId="{0E8F7BCE-D41A-3646-BF1A-F58B1F907269}" type="presParOf" srcId="{BD015A79-3E71-7049-9D0C-DD17D7FCB8CF}" destId="{CFA6722B-2498-AA47-A685-98C1DA336C8D}" srcOrd="2" destOrd="0" presId="urn:microsoft.com/office/officeart/2005/8/layout/list1"/>
    <dgm:cxn modelId="{01C368FB-B76C-B44B-91B9-0FE653E19879}" type="presParOf" srcId="{BD015A79-3E71-7049-9D0C-DD17D7FCB8CF}" destId="{17740926-53F0-6E4B-8543-60ACD831198A}" srcOrd="3" destOrd="0" presId="urn:microsoft.com/office/officeart/2005/8/layout/list1"/>
    <dgm:cxn modelId="{AD4142AB-D816-B442-AC6C-E85C9F04E462}" type="presParOf" srcId="{BD015A79-3E71-7049-9D0C-DD17D7FCB8CF}" destId="{44F2B749-FBB4-794A-9727-F823F28AF836}" srcOrd="4" destOrd="0" presId="urn:microsoft.com/office/officeart/2005/8/layout/list1"/>
    <dgm:cxn modelId="{11C14D84-6A80-5547-BA87-3FCCE9922279}" type="presParOf" srcId="{44F2B749-FBB4-794A-9727-F823F28AF836}" destId="{E58865DA-9235-B64F-9973-7231EF556A41}" srcOrd="0" destOrd="0" presId="urn:microsoft.com/office/officeart/2005/8/layout/list1"/>
    <dgm:cxn modelId="{9E064589-1392-8C4C-BC5E-5D69AFFFB88E}" type="presParOf" srcId="{44F2B749-FBB4-794A-9727-F823F28AF836}" destId="{0CC2F9FF-5AD7-DB4C-808C-37C4856D1E10}" srcOrd="1" destOrd="0" presId="urn:microsoft.com/office/officeart/2005/8/layout/list1"/>
    <dgm:cxn modelId="{7392E5C5-D27F-DE4C-9207-3B2D0F4BBFCF}" type="presParOf" srcId="{BD015A79-3E71-7049-9D0C-DD17D7FCB8CF}" destId="{37CF6C15-FD12-854F-BA4C-869CD94FB869}" srcOrd="5" destOrd="0" presId="urn:microsoft.com/office/officeart/2005/8/layout/list1"/>
    <dgm:cxn modelId="{B11F91CE-1D46-C846-9CC9-64E2DB569761}" type="presParOf" srcId="{BD015A79-3E71-7049-9D0C-DD17D7FCB8CF}" destId="{5C058712-C8D0-2F49-B1A6-1F6254731D56}" srcOrd="6" destOrd="0" presId="urn:microsoft.com/office/officeart/2005/8/layout/list1"/>
    <dgm:cxn modelId="{3B4F2377-3161-FB4E-9CFE-81338A07A308}" type="presParOf" srcId="{BD015A79-3E71-7049-9D0C-DD17D7FCB8CF}" destId="{AD52F435-5CD3-3246-BCA0-0CCEA8E4BF0C}" srcOrd="7" destOrd="0" presId="urn:microsoft.com/office/officeart/2005/8/layout/list1"/>
    <dgm:cxn modelId="{BF3E1ED1-182F-9046-A6A8-42C630785D1C}" type="presParOf" srcId="{BD015A79-3E71-7049-9D0C-DD17D7FCB8CF}" destId="{89A9E0B1-5E54-7F42-88E8-FFC7B2ED26E4}" srcOrd="8" destOrd="0" presId="urn:microsoft.com/office/officeart/2005/8/layout/list1"/>
    <dgm:cxn modelId="{4569DB2A-1813-3242-8D9C-3603DC58B627}" type="presParOf" srcId="{89A9E0B1-5E54-7F42-88E8-FFC7B2ED26E4}" destId="{81DFB78F-7069-D34E-852E-BFF9AC0DD3DB}" srcOrd="0" destOrd="0" presId="urn:microsoft.com/office/officeart/2005/8/layout/list1"/>
    <dgm:cxn modelId="{AF964C2F-50C1-1C45-A86B-C8EFCF89EE09}" type="presParOf" srcId="{89A9E0B1-5E54-7F42-88E8-FFC7B2ED26E4}" destId="{96B3DA27-6A7A-0646-AA22-9C07DB58FFDA}" srcOrd="1" destOrd="0" presId="urn:microsoft.com/office/officeart/2005/8/layout/list1"/>
    <dgm:cxn modelId="{08E1BDDA-5896-F64B-9600-9043CA3A3ADF}" type="presParOf" srcId="{BD015A79-3E71-7049-9D0C-DD17D7FCB8CF}" destId="{F4DB0B5C-842D-AD4F-ADDD-E1AA4D20369E}" srcOrd="9" destOrd="0" presId="urn:microsoft.com/office/officeart/2005/8/layout/list1"/>
    <dgm:cxn modelId="{9DE986B2-943C-CC4B-9B2A-51009C819DCF}" type="presParOf" srcId="{BD015A79-3E71-7049-9D0C-DD17D7FCB8CF}" destId="{55828264-1941-1D4A-AA08-33933F728A67}" srcOrd="10"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643E06E-47D7-0845-BEDA-3585599F8F36}" type="doc">
      <dgm:prSet loTypeId="urn:microsoft.com/office/officeart/2005/8/layout/list1" loCatId="" qsTypeId="urn:microsoft.com/office/officeart/2005/8/quickstyle/simple4" qsCatId="simple" csTypeId="urn:microsoft.com/office/officeart/2005/8/colors/accent1_2" csCatId="accent1" phldr="1"/>
      <dgm:spPr/>
      <dgm:t>
        <a:bodyPr/>
        <a:lstStyle/>
        <a:p>
          <a:endParaRPr lang="es-ES_tradnl"/>
        </a:p>
      </dgm:t>
    </dgm:pt>
    <dgm:pt modelId="{EC4B476D-010E-1847-A6ED-473CFBC03F7C}">
      <dgm:prSet phldrT="[Texto]"/>
      <dgm:spPr/>
      <dgm:t>
        <a:bodyPr/>
        <a:lstStyle/>
        <a:p>
          <a:r>
            <a:rPr lang="es-ES_tradnl" dirty="0" smtClean="0"/>
            <a:t>Paciente 1</a:t>
          </a:r>
          <a:endParaRPr lang="es-ES_tradnl" dirty="0"/>
        </a:p>
      </dgm:t>
    </dgm:pt>
    <dgm:pt modelId="{E8EEBB69-B59D-B541-A17A-DB84B3890587}" type="parTrans" cxnId="{420A9E1E-A31B-4A4E-B2A6-6E2AC56641B2}">
      <dgm:prSet/>
      <dgm:spPr/>
      <dgm:t>
        <a:bodyPr/>
        <a:lstStyle/>
        <a:p>
          <a:endParaRPr lang="es-ES_tradnl"/>
        </a:p>
      </dgm:t>
    </dgm:pt>
    <dgm:pt modelId="{9F87C507-3067-5341-B917-FF00B5BB8291}" type="sibTrans" cxnId="{420A9E1E-A31B-4A4E-B2A6-6E2AC56641B2}">
      <dgm:prSet/>
      <dgm:spPr/>
      <dgm:t>
        <a:bodyPr/>
        <a:lstStyle/>
        <a:p>
          <a:endParaRPr lang="es-ES_tradnl"/>
        </a:p>
      </dgm:t>
    </dgm:pt>
    <dgm:pt modelId="{11EC81A2-4F9D-4F4A-8A0F-FE565CFEB605}">
      <dgm:prSet phldrT="[Texto]"/>
      <dgm:spPr/>
      <dgm:t>
        <a:bodyPr/>
        <a:lstStyle/>
        <a:p>
          <a:r>
            <a:rPr lang="es-ES_tradnl" dirty="0" smtClean="0"/>
            <a:t>Paciente 2</a:t>
          </a:r>
          <a:endParaRPr lang="es-ES_tradnl" dirty="0"/>
        </a:p>
      </dgm:t>
    </dgm:pt>
    <dgm:pt modelId="{762ADDC9-B26D-094F-8D18-2A9A338B7AC7}" type="parTrans" cxnId="{C846F6CD-9595-F049-84ED-77B162DA0B67}">
      <dgm:prSet/>
      <dgm:spPr/>
      <dgm:t>
        <a:bodyPr/>
        <a:lstStyle/>
        <a:p>
          <a:endParaRPr lang="es-ES_tradnl"/>
        </a:p>
      </dgm:t>
    </dgm:pt>
    <dgm:pt modelId="{6B1D870C-0A42-F546-8609-D582998C6813}" type="sibTrans" cxnId="{C846F6CD-9595-F049-84ED-77B162DA0B67}">
      <dgm:prSet/>
      <dgm:spPr/>
      <dgm:t>
        <a:bodyPr/>
        <a:lstStyle/>
        <a:p>
          <a:endParaRPr lang="es-ES_tradnl"/>
        </a:p>
      </dgm:t>
    </dgm:pt>
    <dgm:pt modelId="{F6086C89-BA56-414D-A0BF-226F45AD9733}">
      <dgm:prSet phldrT="[Texto]"/>
      <dgm:spPr/>
      <dgm:t>
        <a:bodyPr/>
        <a:lstStyle/>
        <a:p>
          <a:r>
            <a:rPr lang="es-ES_tradnl" dirty="0" smtClean="0"/>
            <a:t>Paciente 3</a:t>
          </a:r>
          <a:endParaRPr lang="es-ES_tradnl" dirty="0"/>
        </a:p>
      </dgm:t>
    </dgm:pt>
    <dgm:pt modelId="{A5B41609-F0D9-2349-A927-BF286D93C207}" type="parTrans" cxnId="{88389F54-9980-104A-8B4F-2C006DEAE13D}">
      <dgm:prSet/>
      <dgm:spPr/>
      <dgm:t>
        <a:bodyPr/>
        <a:lstStyle/>
        <a:p>
          <a:endParaRPr lang="es-ES_tradnl"/>
        </a:p>
      </dgm:t>
    </dgm:pt>
    <dgm:pt modelId="{D312E985-081A-0D4E-AAF2-0EF09FD365EF}" type="sibTrans" cxnId="{88389F54-9980-104A-8B4F-2C006DEAE13D}">
      <dgm:prSet/>
      <dgm:spPr/>
      <dgm:t>
        <a:bodyPr/>
        <a:lstStyle/>
        <a:p>
          <a:endParaRPr lang="es-ES_tradnl"/>
        </a:p>
      </dgm:t>
    </dgm:pt>
    <dgm:pt modelId="{BD015A79-3E71-7049-9D0C-DD17D7FCB8CF}" type="pres">
      <dgm:prSet presAssocID="{7643E06E-47D7-0845-BEDA-3585599F8F36}" presName="linear" presStyleCnt="0">
        <dgm:presLayoutVars>
          <dgm:dir/>
          <dgm:animLvl val="lvl"/>
          <dgm:resizeHandles val="exact"/>
        </dgm:presLayoutVars>
      </dgm:prSet>
      <dgm:spPr/>
      <dgm:t>
        <a:bodyPr/>
        <a:lstStyle/>
        <a:p>
          <a:endParaRPr lang="es-ES_tradnl"/>
        </a:p>
      </dgm:t>
    </dgm:pt>
    <dgm:pt modelId="{01130C35-E770-8F43-BD2A-2ABCEC35C3DC}" type="pres">
      <dgm:prSet presAssocID="{EC4B476D-010E-1847-A6ED-473CFBC03F7C}" presName="parentLin" presStyleCnt="0"/>
      <dgm:spPr/>
    </dgm:pt>
    <dgm:pt modelId="{1DCC3913-175C-5A40-8E4B-A26518C46F00}" type="pres">
      <dgm:prSet presAssocID="{EC4B476D-010E-1847-A6ED-473CFBC03F7C}" presName="parentLeftMargin" presStyleLbl="node1" presStyleIdx="0" presStyleCnt="3"/>
      <dgm:spPr/>
      <dgm:t>
        <a:bodyPr/>
        <a:lstStyle/>
        <a:p>
          <a:endParaRPr lang="es-ES_tradnl"/>
        </a:p>
      </dgm:t>
    </dgm:pt>
    <dgm:pt modelId="{080A4A64-1F5F-FB48-9D70-6943401F4FD4}" type="pres">
      <dgm:prSet presAssocID="{EC4B476D-010E-1847-A6ED-473CFBC03F7C}" presName="parentText" presStyleLbl="node1" presStyleIdx="0" presStyleCnt="3">
        <dgm:presLayoutVars>
          <dgm:chMax val="0"/>
          <dgm:bulletEnabled val="1"/>
        </dgm:presLayoutVars>
      </dgm:prSet>
      <dgm:spPr/>
      <dgm:t>
        <a:bodyPr/>
        <a:lstStyle/>
        <a:p>
          <a:endParaRPr lang="es-ES_tradnl"/>
        </a:p>
      </dgm:t>
    </dgm:pt>
    <dgm:pt modelId="{9B3EFC26-DA88-2C48-AC8F-5FBCB765F9E6}" type="pres">
      <dgm:prSet presAssocID="{EC4B476D-010E-1847-A6ED-473CFBC03F7C}" presName="negativeSpace" presStyleCnt="0"/>
      <dgm:spPr/>
    </dgm:pt>
    <dgm:pt modelId="{CFA6722B-2498-AA47-A685-98C1DA336C8D}" type="pres">
      <dgm:prSet presAssocID="{EC4B476D-010E-1847-A6ED-473CFBC03F7C}" presName="childText" presStyleLbl="conFgAcc1" presStyleIdx="0" presStyleCnt="3">
        <dgm:presLayoutVars>
          <dgm:bulletEnabled val="1"/>
        </dgm:presLayoutVars>
      </dgm:prSet>
      <dgm:spPr/>
    </dgm:pt>
    <dgm:pt modelId="{17740926-53F0-6E4B-8543-60ACD831198A}" type="pres">
      <dgm:prSet presAssocID="{9F87C507-3067-5341-B917-FF00B5BB8291}" presName="spaceBetweenRectangles" presStyleCnt="0"/>
      <dgm:spPr/>
    </dgm:pt>
    <dgm:pt modelId="{44F2B749-FBB4-794A-9727-F823F28AF836}" type="pres">
      <dgm:prSet presAssocID="{11EC81A2-4F9D-4F4A-8A0F-FE565CFEB605}" presName="parentLin" presStyleCnt="0"/>
      <dgm:spPr/>
    </dgm:pt>
    <dgm:pt modelId="{E58865DA-9235-B64F-9973-7231EF556A41}" type="pres">
      <dgm:prSet presAssocID="{11EC81A2-4F9D-4F4A-8A0F-FE565CFEB605}" presName="parentLeftMargin" presStyleLbl="node1" presStyleIdx="0" presStyleCnt="3"/>
      <dgm:spPr/>
      <dgm:t>
        <a:bodyPr/>
        <a:lstStyle/>
        <a:p>
          <a:endParaRPr lang="es-ES_tradnl"/>
        </a:p>
      </dgm:t>
    </dgm:pt>
    <dgm:pt modelId="{0CC2F9FF-5AD7-DB4C-808C-37C4856D1E10}" type="pres">
      <dgm:prSet presAssocID="{11EC81A2-4F9D-4F4A-8A0F-FE565CFEB605}" presName="parentText" presStyleLbl="node1" presStyleIdx="1" presStyleCnt="3">
        <dgm:presLayoutVars>
          <dgm:chMax val="0"/>
          <dgm:bulletEnabled val="1"/>
        </dgm:presLayoutVars>
      </dgm:prSet>
      <dgm:spPr/>
      <dgm:t>
        <a:bodyPr/>
        <a:lstStyle/>
        <a:p>
          <a:endParaRPr lang="es-ES_tradnl"/>
        </a:p>
      </dgm:t>
    </dgm:pt>
    <dgm:pt modelId="{37CF6C15-FD12-854F-BA4C-869CD94FB869}" type="pres">
      <dgm:prSet presAssocID="{11EC81A2-4F9D-4F4A-8A0F-FE565CFEB605}" presName="negativeSpace" presStyleCnt="0"/>
      <dgm:spPr/>
    </dgm:pt>
    <dgm:pt modelId="{5C058712-C8D0-2F49-B1A6-1F6254731D56}" type="pres">
      <dgm:prSet presAssocID="{11EC81A2-4F9D-4F4A-8A0F-FE565CFEB605}" presName="childText" presStyleLbl="conFgAcc1" presStyleIdx="1" presStyleCnt="3">
        <dgm:presLayoutVars>
          <dgm:bulletEnabled val="1"/>
        </dgm:presLayoutVars>
      </dgm:prSet>
      <dgm:spPr/>
    </dgm:pt>
    <dgm:pt modelId="{AD52F435-5CD3-3246-BCA0-0CCEA8E4BF0C}" type="pres">
      <dgm:prSet presAssocID="{6B1D870C-0A42-F546-8609-D582998C6813}" presName="spaceBetweenRectangles" presStyleCnt="0"/>
      <dgm:spPr/>
    </dgm:pt>
    <dgm:pt modelId="{89A9E0B1-5E54-7F42-88E8-FFC7B2ED26E4}" type="pres">
      <dgm:prSet presAssocID="{F6086C89-BA56-414D-A0BF-226F45AD9733}" presName="parentLin" presStyleCnt="0"/>
      <dgm:spPr/>
    </dgm:pt>
    <dgm:pt modelId="{81DFB78F-7069-D34E-852E-BFF9AC0DD3DB}" type="pres">
      <dgm:prSet presAssocID="{F6086C89-BA56-414D-A0BF-226F45AD9733}" presName="parentLeftMargin" presStyleLbl="node1" presStyleIdx="1" presStyleCnt="3"/>
      <dgm:spPr/>
      <dgm:t>
        <a:bodyPr/>
        <a:lstStyle/>
        <a:p>
          <a:endParaRPr lang="es-ES_tradnl"/>
        </a:p>
      </dgm:t>
    </dgm:pt>
    <dgm:pt modelId="{96B3DA27-6A7A-0646-AA22-9C07DB58FFDA}" type="pres">
      <dgm:prSet presAssocID="{F6086C89-BA56-414D-A0BF-226F45AD9733}" presName="parentText" presStyleLbl="node1" presStyleIdx="2" presStyleCnt="3">
        <dgm:presLayoutVars>
          <dgm:chMax val="0"/>
          <dgm:bulletEnabled val="1"/>
        </dgm:presLayoutVars>
      </dgm:prSet>
      <dgm:spPr/>
      <dgm:t>
        <a:bodyPr/>
        <a:lstStyle/>
        <a:p>
          <a:endParaRPr lang="es-ES_tradnl"/>
        </a:p>
      </dgm:t>
    </dgm:pt>
    <dgm:pt modelId="{F4DB0B5C-842D-AD4F-ADDD-E1AA4D20369E}" type="pres">
      <dgm:prSet presAssocID="{F6086C89-BA56-414D-A0BF-226F45AD9733}" presName="negativeSpace" presStyleCnt="0"/>
      <dgm:spPr/>
    </dgm:pt>
    <dgm:pt modelId="{55828264-1941-1D4A-AA08-33933F728A67}" type="pres">
      <dgm:prSet presAssocID="{F6086C89-BA56-414D-A0BF-226F45AD9733}" presName="childText" presStyleLbl="conFgAcc1" presStyleIdx="2" presStyleCnt="3">
        <dgm:presLayoutVars>
          <dgm:bulletEnabled val="1"/>
        </dgm:presLayoutVars>
      </dgm:prSet>
      <dgm:spPr/>
    </dgm:pt>
  </dgm:ptLst>
  <dgm:cxnLst>
    <dgm:cxn modelId="{C846F6CD-9595-F049-84ED-77B162DA0B67}" srcId="{7643E06E-47D7-0845-BEDA-3585599F8F36}" destId="{11EC81A2-4F9D-4F4A-8A0F-FE565CFEB605}" srcOrd="1" destOrd="0" parTransId="{762ADDC9-B26D-094F-8D18-2A9A338B7AC7}" sibTransId="{6B1D870C-0A42-F546-8609-D582998C6813}"/>
    <dgm:cxn modelId="{E8FA929F-22E7-5B4F-A37A-54431E06E160}" type="presOf" srcId="{11EC81A2-4F9D-4F4A-8A0F-FE565CFEB605}" destId="{0CC2F9FF-5AD7-DB4C-808C-37C4856D1E10}" srcOrd="1" destOrd="0" presId="urn:microsoft.com/office/officeart/2005/8/layout/list1"/>
    <dgm:cxn modelId="{420A9E1E-A31B-4A4E-B2A6-6E2AC56641B2}" srcId="{7643E06E-47D7-0845-BEDA-3585599F8F36}" destId="{EC4B476D-010E-1847-A6ED-473CFBC03F7C}" srcOrd="0" destOrd="0" parTransId="{E8EEBB69-B59D-B541-A17A-DB84B3890587}" sibTransId="{9F87C507-3067-5341-B917-FF00B5BB8291}"/>
    <dgm:cxn modelId="{854BC305-0875-4A4F-AAAA-564040E4CB86}" type="presOf" srcId="{EC4B476D-010E-1847-A6ED-473CFBC03F7C}" destId="{080A4A64-1F5F-FB48-9D70-6943401F4FD4}" srcOrd="1" destOrd="0" presId="urn:microsoft.com/office/officeart/2005/8/layout/list1"/>
    <dgm:cxn modelId="{AB0C0389-F7F4-394E-B9C3-9136E23A8E2B}" type="presOf" srcId="{11EC81A2-4F9D-4F4A-8A0F-FE565CFEB605}" destId="{E58865DA-9235-B64F-9973-7231EF556A41}" srcOrd="0" destOrd="0" presId="urn:microsoft.com/office/officeart/2005/8/layout/list1"/>
    <dgm:cxn modelId="{962B12A0-63B2-EC4C-A850-4E1515011BB8}" type="presOf" srcId="{7643E06E-47D7-0845-BEDA-3585599F8F36}" destId="{BD015A79-3E71-7049-9D0C-DD17D7FCB8CF}" srcOrd="0" destOrd="0" presId="urn:microsoft.com/office/officeart/2005/8/layout/list1"/>
    <dgm:cxn modelId="{88389F54-9980-104A-8B4F-2C006DEAE13D}" srcId="{7643E06E-47D7-0845-BEDA-3585599F8F36}" destId="{F6086C89-BA56-414D-A0BF-226F45AD9733}" srcOrd="2" destOrd="0" parTransId="{A5B41609-F0D9-2349-A927-BF286D93C207}" sibTransId="{D312E985-081A-0D4E-AAF2-0EF09FD365EF}"/>
    <dgm:cxn modelId="{79A7429B-4CE4-A54F-93F7-99B1234EBAE0}" type="presOf" srcId="{F6086C89-BA56-414D-A0BF-226F45AD9733}" destId="{96B3DA27-6A7A-0646-AA22-9C07DB58FFDA}" srcOrd="1" destOrd="0" presId="urn:microsoft.com/office/officeart/2005/8/layout/list1"/>
    <dgm:cxn modelId="{9A3513A4-A76F-A547-A28F-F811B3BB562E}" type="presOf" srcId="{EC4B476D-010E-1847-A6ED-473CFBC03F7C}" destId="{1DCC3913-175C-5A40-8E4B-A26518C46F00}" srcOrd="0" destOrd="0" presId="urn:microsoft.com/office/officeart/2005/8/layout/list1"/>
    <dgm:cxn modelId="{5FBA08FC-EB61-FD4F-BA28-6F9636078BCA}" type="presOf" srcId="{F6086C89-BA56-414D-A0BF-226F45AD9733}" destId="{81DFB78F-7069-D34E-852E-BFF9AC0DD3DB}" srcOrd="0" destOrd="0" presId="urn:microsoft.com/office/officeart/2005/8/layout/list1"/>
    <dgm:cxn modelId="{C32D4779-D2A9-EC4E-9150-637F34B26BCA}" type="presParOf" srcId="{BD015A79-3E71-7049-9D0C-DD17D7FCB8CF}" destId="{01130C35-E770-8F43-BD2A-2ABCEC35C3DC}" srcOrd="0" destOrd="0" presId="urn:microsoft.com/office/officeart/2005/8/layout/list1"/>
    <dgm:cxn modelId="{3A342E7D-961D-F943-8467-AC5F92EC3BEB}" type="presParOf" srcId="{01130C35-E770-8F43-BD2A-2ABCEC35C3DC}" destId="{1DCC3913-175C-5A40-8E4B-A26518C46F00}" srcOrd="0" destOrd="0" presId="urn:microsoft.com/office/officeart/2005/8/layout/list1"/>
    <dgm:cxn modelId="{96212276-3BED-614C-A3E1-5284578DCD08}" type="presParOf" srcId="{01130C35-E770-8F43-BD2A-2ABCEC35C3DC}" destId="{080A4A64-1F5F-FB48-9D70-6943401F4FD4}" srcOrd="1" destOrd="0" presId="urn:microsoft.com/office/officeart/2005/8/layout/list1"/>
    <dgm:cxn modelId="{61D20698-A6DC-324A-A776-A1EF9FA44D21}" type="presParOf" srcId="{BD015A79-3E71-7049-9D0C-DD17D7FCB8CF}" destId="{9B3EFC26-DA88-2C48-AC8F-5FBCB765F9E6}" srcOrd="1" destOrd="0" presId="urn:microsoft.com/office/officeart/2005/8/layout/list1"/>
    <dgm:cxn modelId="{3D4F0B14-67B3-4448-A699-A471DFBC1600}" type="presParOf" srcId="{BD015A79-3E71-7049-9D0C-DD17D7FCB8CF}" destId="{CFA6722B-2498-AA47-A685-98C1DA336C8D}" srcOrd="2" destOrd="0" presId="urn:microsoft.com/office/officeart/2005/8/layout/list1"/>
    <dgm:cxn modelId="{0396A04A-D062-314F-A7F1-404D70BBC009}" type="presParOf" srcId="{BD015A79-3E71-7049-9D0C-DD17D7FCB8CF}" destId="{17740926-53F0-6E4B-8543-60ACD831198A}" srcOrd="3" destOrd="0" presId="urn:microsoft.com/office/officeart/2005/8/layout/list1"/>
    <dgm:cxn modelId="{52FCA2F9-5B3C-BA44-AC19-6B78F8262031}" type="presParOf" srcId="{BD015A79-3E71-7049-9D0C-DD17D7FCB8CF}" destId="{44F2B749-FBB4-794A-9727-F823F28AF836}" srcOrd="4" destOrd="0" presId="urn:microsoft.com/office/officeart/2005/8/layout/list1"/>
    <dgm:cxn modelId="{C96B5C8A-D330-7841-A024-C5EDCFA87319}" type="presParOf" srcId="{44F2B749-FBB4-794A-9727-F823F28AF836}" destId="{E58865DA-9235-B64F-9973-7231EF556A41}" srcOrd="0" destOrd="0" presId="urn:microsoft.com/office/officeart/2005/8/layout/list1"/>
    <dgm:cxn modelId="{3045CE93-9E74-284E-ABBC-BA4305EEA177}" type="presParOf" srcId="{44F2B749-FBB4-794A-9727-F823F28AF836}" destId="{0CC2F9FF-5AD7-DB4C-808C-37C4856D1E10}" srcOrd="1" destOrd="0" presId="urn:microsoft.com/office/officeart/2005/8/layout/list1"/>
    <dgm:cxn modelId="{A3254174-93D3-2549-811E-6ABAA83608E9}" type="presParOf" srcId="{BD015A79-3E71-7049-9D0C-DD17D7FCB8CF}" destId="{37CF6C15-FD12-854F-BA4C-869CD94FB869}" srcOrd="5" destOrd="0" presId="urn:microsoft.com/office/officeart/2005/8/layout/list1"/>
    <dgm:cxn modelId="{B5568DF7-FF8E-0B4B-B628-DAAE099B0635}" type="presParOf" srcId="{BD015A79-3E71-7049-9D0C-DD17D7FCB8CF}" destId="{5C058712-C8D0-2F49-B1A6-1F6254731D56}" srcOrd="6" destOrd="0" presId="urn:microsoft.com/office/officeart/2005/8/layout/list1"/>
    <dgm:cxn modelId="{193EA3B5-A9BC-E043-89FA-F6EB55CD7728}" type="presParOf" srcId="{BD015A79-3E71-7049-9D0C-DD17D7FCB8CF}" destId="{AD52F435-5CD3-3246-BCA0-0CCEA8E4BF0C}" srcOrd="7" destOrd="0" presId="urn:microsoft.com/office/officeart/2005/8/layout/list1"/>
    <dgm:cxn modelId="{C326C8D4-57C2-DF42-88DE-5EBC1E2AB9BC}" type="presParOf" srcId="{BD015A79-3E71-7049-9D0C-DD17D7FCB8CF}" destId="{89A9E0B1-5E54-7F42-88E8-FFC7B2ED26E4}" srcOrd="8" destOrd="0" presId="urn:microsoft.com/office/officeart/2005/8/layout/list1"/>
    <dgm:cxn modelId="{80CDCBF5-591E-224B-B284-D86FAB8C9D9E}" type="presParOf" srcId="{89A9E0B1-5E54-7F42-88E8-FFC7B2ED26E4}" destId="{81DFB78F-7069-D34E-852E-BFF9AC0DD3DB}" srcOrd="0" destOrd="0" presId="urn:microsoft.com/office/officeart/2005/8/layout/list1"/>
    <dgm:cxn modelId="{DEA31388-54CC-944F-9373-7EBE3C910594}" type="presParOf" srcId="{89A9E0B1-5E54-7F42-88E8-FFC7B2ED26E4}" destId="{96B3DA27-6A7A-0646-AA22-9C07DB58FFDA}" srcOrd="1" destOrd="0" presId="urn:microsoft.com/office/officeart/2005/8/layout/list1"/>
    <dgm:cxn modelId="{D2F603E5-13BE-F148-AB01-5C48643EC4A2}" type="presParOf" srcId="{BD015A79-3E71-7049-9D0C-DD17D7FCB8CF}" destId="{F4DB0B5C-842D-AD4F-ADDD-E1AA4D20369E}" srcOrd="9" destOrd="0" presId="urn:microsoft.com/office/officeart/2005/8/layout/list1"/>
    <dgm:cxn modelId="{2F52B8D8-22C0-944E-9421-02E4EEAEDDBF}" type="presParOf" srcId="{BD015A79-3E71-7049-9D0C-DD17D7FCB8CF}" destId="{55828264-1941-1D4A-AA08-33933F728A67}" srcOrd="10"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E5A6ECC-86C9-7140-9522-ED0D913C2E2F}" type="doc">
      <dgm:prSet loTypeId="urn:microsoft.com/office/officeart/2005/8/layout/lProcess2" loCatId="" qsTypeId="urn:microsoft.com/office/officeart/2005/8/quickstyle/simple4" qsCatId="simple" csTypeId="urn:microsoft.com/office/officeart/2005/8/colors/accent1_2" csCatId="accent1" phldr="1"/>
      <dgm:spPr/>
      <dgm:t>
        <a:bodyPr/>
        <a:lstStyle/>
        <a:p>
          <a:endParaRPr lang="es-ES_tradnl"/>
        </a:p>
      </dgm:t>
    </dgm:pt>
    <dgm:pt modelId="{722BA901-4500-504B-8E57-10F5EC5B8CCA}">
      <dgm:prSet phldrT="[Texto]"/>
      <dgm:spPr/>
      <dgm:t>
        <a:bodyPr/>
        <a:lstStyle/>
        <a:p>
          <a:r>
            <a:rPr lang="es-ES_tradnl" dirty="0" smtClean="0"/>
            <a:t>Mov1</a:t>
          </a:r>
          <a:endParaRPr lang="es-ES_tradnl" dirty="0"/>
        </a:p>
      </dgm:t>
    </dgm:pt>
    <dgm:pt modelId="{4A35D3BA-F0B1-8343-A130-C994C2D16591}" type="parTrans" cxnId="{331DDE1B-FA42-4B4F-82F7-2C8334040F48}">
      <dgm:prSet/>
      <dgm:spPr/>
      <dgm:t>
        <a:bodyPr/>
        <a:lstStyle/>
        <a:p>
          <a:endParaRPr lang="es-ES_tradnl"/>
        </a:p>
      </dgm:t>
    </dgm:pt>
    <dgm:pt modelId="{D237764E-59DF-2948-8A41-C562584E660B}" type="sibTrans" cxnId="{331DDE1B-FA42-4B4F-82F7-2C8334040F48}">
      <dgm:prSet/>
      <dgm:spPr/>
      <dgm:t>
        <a:bodyPr/>
        <a:lstStyle/>
        <a:p>
          <a:endParaRPr lang="es-ES_tradnl"/>
        </a:p>
      </dgm:t>
    </dgm:pt>
    <dgm:pt modelId="{46FD2D0A-4418-144F-90CC-20DE37CC3808}">
      <dgm:prSet phldrT="[Texto]"/>
      <dgm:spPr/>
      <dgm:t>
        <a:bodyPr/>
        <a:lstStyle/>
        <a:p>
          <a:endParaRPr lang="es-ES_tradnl" dirty="0"/>
        </a:p>
      </dgm:t>
    </dgm:pt>
    <dgm:pt modelId="{CBDD71C6-4E5F-F749-93D3-082756CA3954}" type="parTrans" cxnId="{572B1312-931E-4049-93E3-471B867797DD}">
      <dgm:prSet/>
      <dgm:spPr/>
      <dgm:t>
        <a:bodyPr/>
        <a:lstStyle/>
        <a:p>
          <a:endParaRPr lang="es-ES_tradnl"/>
        </a:p>
      </dgm:t>
    </dgm:pt>
    <dgm:pt modelId="{61A2ADBE-C202-9C40-A3AC-DB454C574C7E}" type="sibTrans" cxnId="{572B1312-931E-4049-93E3-471B867797DD}">
      <dgm:prSet/>
      <dgm:spPr/>
      <dgm:t>
        <a:bodyPr/>
        <a:lstStyle/>
        <a:p>
          <a:endParaRPr lang="es-ES_tradnl"/>
        </a:p>
      </dgm:t>
    </dgm:pt>
    <dgm:pt modelId="{AE90782B-25B0-BC44-8258-1AC48155DCFE}">
      <dgm:prSet phldrT="[Texto]"/>
      <dgm:spPr/>
      <dgm:t>
        <a:bodyPr/>
        <a:lstStyle/>
        <a:p>
          <a:endParaRPr lang="es-ES_tradnl" dirty="0"/>
        </a:p>
      </dgm:t>
    </dgm:pt>
    <dgm:pt modelId="{2D263CE5-D9B8-624C-A685-43D68CFA194D}" type="parTrans" cxnId="{A01B2743-81D7-264D-9D63-9D723F1D0CA9}">
      <dgm:prSet/>
      <dgm:spPr/>
      <dgm:t>
        <a:bodyPr/>
        <a:lstStyle/>
        <a:p>
          <a:endParaRPr lang="es-ES_tradnl"/>
        </a:p>
      </dgm:t>
    </dgm:pt>
    <dgm:pt modelId="{2E8C632B-04DD-6647-9941-F9C8C42298E9}" type="sibTrans" cxnId="{A01B2743-81D7-264D-9D63-9D723F1D0CA9}">
      <dgm:prSet/>
      <dgm:spPr/>
      <dgm:t>
        <a:bodyPr/>
        <a:lstStyle/>
        <a:p>
          <a:endParaRPr lang="es-ES_tradnl"/>
        </a:p>
      </dgm:t>
    </dgm:pt>
    <dgm:pt modelId="{3356288C-6F80-874F-AE1D-59161E76624B}">
      <dgm:prSet phldrT="[Texto]"/>
      <dgm:spPr/>
      <dgm:t>
        <a:bodyPr/>
        <a:lstStyle/>
        <a:p>
          <a:r>
            <a:rPr lang="es-ES_tradnl" dirty="0" smtClean="0"/>
            <a:t>Mov2</a:t>
          </a:r>
          <a:endParaRPr lang="es-ES_tradnl" dirty="0"/>
        </a:p>
      </dgm:t>
    </dgm:pt>
    <dgm:pt modelId="{46DD2C1F-C51A-AA42-ADD9-8F16EB2D938F}" type="parTrans" cxnId="{07DDCE35-7C56-2D48-B2E6-343D5B8F501E}">
      <dgm:prSet/>
      <dgm:spPr/>
      <dgm:t>
        <a:bodyPr/>
        <a:lstStyle/>
        <a:p>
          <a:endParaRPr lang="es-ES_tradnl"/>
        </a:p>
      </dgm:t>
    </dgm:pt>
    <dgm:pt modelId="{50F8078B-FD37-B74C-9704-776E35B3EA85}" type="sibTrans" cxnId="{07DDCE35-7C56-2D48-B2E6-343D5B8F501E}">
      <dgm:prSet/>
      <dgm:spPr/>
      <dgm:t>
        <a:bodyPr/>
        <a:lstStyle/>
        <a:p>
          <a:endParaRPr lang="es-ES_tradnl"/>
        </a:p>
      </dgm:t>
    </dgm:pt>
    <dgm:pt modelId="{BE6BDC9A-7B8C-644E-BACF-48C444367570}">
      <dgm:prSet phldrT="[Texto]"/>
      <dgm:spPr/>
      <dgm:t>
        <a:bodyPr/>
        <a:lstStyle/>
        <a:p>
          <a:endParaRPr lang="es-ES_tradnl" dirty="0"/>
        </a:p>
      </dgm:t>
    </dgm:pt>
    <dgm:pt modelId="{1B7DF439-2D5E-EB49-BF4E-9EC45B31F3DF}" type="parTrans" cxnId="{9D3F6CDC-BFBD-F944-ABC2-85C4E95DC957}">
      <dgm:prSet/>
      <dgm:spPr/>
      <dgm:t>
        <a:bodyPr/>
        <a:lstStyle/>
        <a:p>
          <a:endParaRPr lang="es-ES_tradnl"/>
        </a:p>
      </dgm:t>
    </dgm:pt>
    <dgm:pt modelId="{66C41A59-E758-3F4B-9BBD-7062C3EBDC7E}" type="sibTrans" cxnId="{9D3F6CDC-BFBD-F944-ABC2-85C4E95DC957}">
      <dgm:prSet/>
      <dgm:spPr/>
      <dgm:t>
        <a:bodyPr/>
        <a:lstStyle/>
        <a:p>
          <a:endParaRPr lang="es-ES_tradnl"/>
        </a:p>
      </dgm:t>
    </dgm:pt>
    <dgm:pt modelId="{A0511B75-CEE9-1243-A13A-7F4FB4CF2B37}">
      <dgm:prSet phldrT="[Texto]"/>
      <dgm:spPr/>
      <dgm:t>
        <a:bodyPr/>
        <a:lstStyle/>
        <a:p>
          <a:endParaRPr lang="es-ES_tradnl" dirty="0"/>
        </a:p>
      </dgm:t>
    </dgm:pt>
    <dgm:pt modelId="{1DBC2F74-7D9A-ED41-BFE7-6A3049D43896}" type="parTrans" cxnId="{B946C2EF-6137-8946-B556-3E9975E99698}">
      <dgm:prSet/>
      <dgm:spPr/>
      <dgm:t>
        <a:bodyPr/>
        <a:lstStyle/>
        <a:p>
          <a:endParaRPr lang="es-ES_tradnl"/>
        </a:p>
      </dgm:t>
    </dgm:pt>
    <dgm:pt modelId="{58C24E04-3DCA-2947-9A6E-D454E697B362}" type="sibTrans" cxnId="{B946C2EF-6137-8946-B556-3E9975E99698}">
      <dgm:prSet/>
      <dgm:spPr/>
      <dgm:t>
        <a:bodyPr/>
        <a:lstStyle/>
        <a:p>
          <a:endParaRPr lang="es-ES_tradnl"/>
        </a:p>
      </dgm:t>
    </dgm:pt>
    <dgm:pt modelId="{03540618-985E-174A-8E25-3F28C03390EC}">
      <dgm:prSet phldrT="[Texto]"/>
      <dgm:spPr/>
      <dgm:t>
        <a:bodyPr/>
        <a:lstStyle/>
        <a:p>
          <a:r>
            <a:rPr lang="es-ES_tradnl" dirty="0" smtClean="0"/>
            <a:t>Mov3</a:t>
          </a:r>
          <a:endParaRPr lang="es-ES_tradnl" dirty="0"/>
        </a:p>
      </dgm:t>
    </dgm:pt>
    <dgm:pt modelId="{C194CDB8-3BAE-9846-8C8B-F87B4BBF828C}" type="parTrans" cxnId="{393B13F9-39AE-5D4B-A162-3A6CFC7B7CFF}">
      <dgm:prSet/>
      <dgm:spPr/>
      <dgm:t>
        <a:bodyPr/>
        <a:lstStyle/>
        <a:p>
          <a:endParaRPr lang="es-ES_tradnl"/>
        </a:p>
      </dgm:t>
    </dgm:pt>
    <dgm:pt modelId="{D8BB70C0-08A3-5543-BE13-BC4337822562}" type="sibTrans" cxnId="{393B13F9-39AE-5D4B-A162-3A6CFC7B7CFF}">
      <dgm:prSet/>
      <dgm:spPr/>
      <dgm:t>
        <a:bodyPr/>
        <a:lstStyle/>
        <a:p>
          <a:endParaRPr lang="es-ES_tradnl"/>
        </a:p>
      </dgm:t>
    </dgm:pt>
    <dgm:pt modelId="{581578CA-5378-6D4F-B3BB-F29F34114D66}">
      <dgm:prSet phldrT="[Texto]"/>
      <dgm:spPr/>
      <dgm:t>
        <a:bodyPr/>
        <a:lstStyle/>
        <a:p>
          <a:endParaRPr lang="es-ES_tradnl" dirty="0"/>
        </a:p>
      </dgm:t>
    </dgm:pt>
    <dgm:pt modelId="{BB556D2F-431A-F440-B479-82F9DC1717FE}" type="parTrans" cxnId="{7D7BB1B7-D0BA-0E42-9A33-64B3D4C3E13A}">
      <dgm:prSet/>
      <dgm:spPr/>
      <dgm:t>
        <a:bodyPr/>
        <a:lstStyle/>
        <a:p>
          <a:endParaRPr lang="es-ES_tradnl"/>
        </a:p>
      </dgm:t>
    </dgm:pt>
    <dgm:pt modelId="{6595F1D7-610D-ED49-B3A7-DBA533264AE0}" type="sibTrans" cxnId="{7D7BB1B7-D0BA-0E42-9A33-64B3D4C3E13A}">
      <dgm:prSet/>
      <dgm:spPr/>
      <dgm:t>
        <a:bodyPr/>
        <a:lstStyle/>
        <a:p>
          <a:endParaRPr lang="es-ES_tradnl"/>
        </a:p>
      </dgm:t>
    </dgm:pt>
    <dgm:pt modelId="{A1976A22-05EC-4444-9F1A-CB03447F6321}">
      <dgm:prSet phldrT="[Texto]"/>
      <dgm:spPr/>
      <dgm:t>
        <a:bodyPr/>
        <a:lstStyle/>
        <a:p>
          <a:endParaRPr lang="es-ES_tradnl" dirty="0"/>
        </a:p>
      </dgm:t>
    </dgm:pt>
    <dgm:pt modelId="{E93645EB-172F-D341-A5E5-8B30595D7C9F}" type="parTrans" cxnId="{5219D31F-AD22-D142-8C41-E104312AE7F6}">
      <dgm:prSet/>
      <dgm:spPr/>
      <dgm:t>
        <a:bodyPr/>
        <a:lstStyle/>
        <a:p>
          <a:endParaRPr lang="es-ES_tradnl"/>
        </a:p>
      </dgm:t>
    </dgm:pt>
    <dgm:pt modelId="{A012C7CE-CA80-A949-8E6E-953ABD4F9497}" type="sibTrans" cxnId="{5219D31F-AD22-D142-8C41-E104312AE7F6}">
      <dgm:prSet/>
      <dgm:spPr/>
      <dgm:t>
        <a:bodyPr/>
        <a:lstStyle/>
        <a:p>
          <a:endParaRPr lang="es-ES_tradnl"/>
        </a:p>
      </dgm:t>
    </dgm:pt>
    <dgm:pt modelId="{6CFB64A7-75D4-DA47-AE5C-9DC27397A98D}" type="pres">
      <dgm:prSet presAssocID="{6E5A6ECC-86C9-7140-9522-ED0D913C2E2F}" presName="theList" presStyleCnt="0">
        <dgm:presLayoutVars>
          <dgm:dir/>
          <dgm:animLvl val="lvl"/>
          <dgm:resizeHandles val="exact"/>
        </dgm:presLayoutVars>
      </dgm:prSet>
      <dgm:spPr/>
      <dgm:t>
        <a:bodyPr/>
        <a:lstStyle/>
        <a:p>
          <a:endParaRPr lang="es-ES_tradnl"/>
        </a:p>
      </dgm:t>
    </dgm:pt>
    <dgm:pt modelId="{A4DB64E8-9730-F04E-BA43-9DE6F06E64B7}" type="pres">
      <dgm:prSet presAssocID="{722BA901-4500-504B-8E57-10F5EC5B8CCA}" presName="compNode" presStyleCnt="0"/>
      <dgm:spPr/>
    </dgm:pt>
    <dgm:pt modelId="{898358CA-39FC-B140-BA7A-6D0BFCEB1CB2}" type="pres">
      <dgm:prSet presAssocID="{722BA901-4500-504B-8E57-10F5EC5B8CCA}" presName="aNode" presStyleLbl="bgShp" presStyleIdx="0" presStyleCnt="3"/>
      <dgm:spPr/>
      <dgm:t>
        <a:bodyPr/>
        <a:lstStyle/>
        <a:p>
          <a:endParaRPr lang="es-ES_tradnl"/>
        </a:p>
      </dgm:t>
    </dgm:pt>
    <dgm:pt modelId="{09DDDF12-AF54-DB42-BB59-6BA128498225}" type="pres">
      <dgm:prSet presAssocID="{722BA901-4500-504B-8E57-10F5EC5B8CCA}" presName="textNode" presStyleLbl="bgShp" presStyleIdx="0" presStyleCnt="3"/>
      <dgm:spPr/>
      <dgm:t>
        <a:bodyPr/>
        <a:lstStyle/>
        <a:p>
          <a:endParaRPr lang="es-ES_tradnl"/>
        </a:p>
      </dgm:t>
    </dgm:pt>
    <dgm:pt modelId="{881EFACE-BD79-F946-A9A7-D79687AC92A3}" type="pres">
      <dgm:prSet presAssocID="{722BA901-4500-504B-8E57-10F5EC5B8CCA}" presName="compChildNode" presStyleCnt="0"/>
      <dgm:spPr/>
    </dgm:pt>
    <dgm:pt modelId="{30819C92-5088-8A44-A002-829F2D43504B}" type="pres">
      <dgm:prSet presAssocID="{722BA901-4500-504B-8E57-10F5EC5B8CCA}" presName="theInnerList" presStyleCnt="0"/>
      <dgm:spPr/>
    </dgm:pt>
    <dgm:pt modelId="{9A6A3545-A57F-7A40-A272-4131D158BFDF}" type="pres">
      <dgm:prSet presAssocID="{46FD2D0A-4418-144F-90CC-20DE37CC3808}" presName="childNode" presStyleLbl="node1" presStyleIdx="0" presStyleCnt="6">
        <dgm:presLayoutVars>
          <dgm:bulletEnabled val="1"/>
        </dgm:presLayoutVars>
      </dgm:prSet>
      <dgm:spPr/>
      <dgm:t>
        <a:bodyPr/>
        <a:lstStyle/>
        <a:p>
          <a:endParaRPr lang="es-ES_tradnl"/>
        </a:p>
      </dgm:t>
    </dgm:pt>
    <dgm:pt modelId="{40C367A0-C048-A047-B6AC-A320EBF242BE}" type="pres">
      <dgm:prSet presAssocID="{46FD2D0A-4418-144F-90CC-20DE37CC3808}" presName="aSpace2" presStyleCnt="0"/>
      <dgm:spPr/>
    </dgm:pt>
    <dgm:pt modelId="{5059E265-B416-5246-A6CE-3F18B4031B09}" type="pres">
      <dgm:prSet presAssocID="{AE90782B-25B0-BC44-8258-1AC48155DCFE}" presName="childNode" presStyleLbl="node1" presStyleIdx="1" presStyleCnt="6">
        <dgm:presLayoutVars>
          <dgm:bulletEnabled val="1"/>
        </dgm:presLayoutVars>
      </dgm:prSet>
      <dgm:spPr/>
      <dgm:t>
        <a:bodyPr/>
        <a:lstStyle/>
        <a:p>
          <a:endParaRPr lang="es-ES_tradnl"/>
        </a:p>
      </dgm:t>
    </dgm:pt>
    <dgm:pt modelId="{72BEF1A5-D528-2040-AF3B-107157AC063A}" type="pres">
      <dgm:prSet presAssocID="{722BA901-4500-504B-8E57-10F5EC5B8CCA}" presName="aSpace" presStyleCnt="0"/>
      <dgm:spPr/>
    </dgm:pt>
    <dgm:pt modelId="{7EDE4BCA-EFE6-6844-B70E-039BD4A25695}" type="pres">
      <dgm:prSet presAssocID="{3356288C-6F80-874F-AE1D-59161E76624B}" presName="compNode" presStyleCnt="0"/>
      <dgm:spPr/>
    </dgm:pt>
    <dgm:pt modelId="{D3CEF64E-7053-C54F-9772-008114918B30}" type="pres">
      <dgm:prSet presAssocID="{3356288C-6F80-874F-AE1D-59161E76624B}" presName="aNode" presStyleLbl="bgShp" presStyleIdx="1" presStyleCnt="3"/>
      <dgm:spPr/>
      <dgm:t>
        <a:bodyPr/>
        <a:lstStyle/>
        <a:p>
          <a:endParaRPr lang="es-ES_tradnl"/>
        </a:p>
      </dgm:t>
    </dgm:pt>
    <dgm:pt modelId="{C5A0EBB6-63BD-9245-8CFD-8F0A9A89F5DA}" type="pres">
      <dgm:prSet presAssocID="{3356288C-6F80-874F-AE1D-59161E76624B}" presName="textNode" presStyleLbl="bgShp" presStyleIdx="1" presStyleCnt="3"/>
      <dgm:spPr/>
      <dgm:t>
        <a:bodyPr/>
        <a:lstStyle/>
        <a:p>
          <a:endParaRPr lang="es-ES_tradnl"/>
        </a:p>
      </dgm:t>
    </dgm:pt>
    <dgm:pt modelId="{99754F5E-81A6-4046-B200-82E6249999F3}" type="pres">
      <dgm:prSet presAssocID="{3356288C-6F80-874F-AE1D-59161E76624B}" presName="compChildNode" presStyleCnt="0"/>
      <dgm:spPr/>
    </dgm:pt>
    <dgm:pt modelId="{B5BDE89F-0CC3-E441-A3C6-3530E44807F2}" type="pres">
      <dgm:prSet presAssocID="{3356288C-6F80-874F-AE1D-59161E76624B}" presName="theInnerList" presStyleCnt="0"/>
      <dgm:spPr/>
    </dgm:pt>
    <dgm:pt modelId="{37BC2C6C-7C1D-4C49-B569-4A27B15B324F}" type="pres">
      <dgm:prSet presAssocID="{BE6BDC9A-7B8C-644E-BACF-48C444367570}" presName="childNode" presStyleLbl="node1" presStyleIdx="2" presStyleCnt="6">
        <dgm:presLayoutVars>
          <dgm:bulletEnabled val="1"/>
        </dgm:presLayoutVars>
      </dgm:prSet>
      <dgm:spPr/>
      <dgm:t>
        <a:bodyPr/>
        <a:lstStyle/>
        <a:p>
          <a:endParaRPr lang="es-ES_tradnl"/>
        </a:p>
      </dgm:t>
    </dgm:pt>
    <dgm:pt modelId="{1150D258-8DDA-CA4C-89E8-AACB02F8BEDC}" type="pres">
      <dgm:prSet presAssocID="{BE6BDC9A-7B8C-644E-BACF-48C444367570}" presName="aSpace2" presStyleCnt="0"/>
      <dgm:spPr/>
    </dgm:pt>
    <dgm:pt modelId="{22BC1626-D3CF-4A4A-B9B5-5BF817128B5F}" type="pres">
      <dgm:prSet presAssocID="{A0511B75-CEE9-1243-A13A-7F4FB4CF2B37}" presName="childNode" presStyleLbl="node1" presStyleIdx="3" presStyleCnt="6">
        <dgm:presLayoutVars>
          <dgm:bulletEnabled val="1"/>
        </dgm:presLayoutVars>
      </dgm:prSet>
      <dgm:spPr/>
      <dgm:t>
        <a:bodyPr/>
        <a:lstStyle/>
        <a:p>
          <a:endParaRPr lang="es-ES_tradnl"/>
        </a:p>
      </dgm:t>
    </dgm:pt>
    <dgm:pt modelId="{7C8CD05A-FE1C-194C-B6C5-9E5DF8C518EF}" type="pres">
      <dgm:prSet presAssocID="{3356288C-6F80-874F-AE1D-59161E76624B}" presName="aSpace" presStyleCnt="0"/>
      <dgm:spPr/>
    </dgm:pt>
    <dgm:pt modelId="{818B28B3-F3A9-ED43-B206-6E54BFBDBB75}" type="pres">
      <dgm:prSet presAssocID="{03540618-985E-174A-8E25-3F28C03390EC}" presName="compNode" presStyleCnt="0"/>
      <dgm:spPr/>
    </dgm:pt>
    <dgm:pt modelId="{35168022-8396-E345-BBF2-7BCA96BC20CE}" type="pres">
      <dgm:prSet presAssocID="{03540618-985E-174A-8E25-3F28C03390EC}" presName="aNode" presStyleLbl="bgShp" presStyleIdx="2" presStyleCnt="3"/>
      <dgm:spPr/>
      <dgm:t>
        <a:bodyPr/>
        <a:lstStyle/>
        <a:p>
          <a:endParaRPr lang="es-ES_tradnl"/>
        </a:p>
      </dgm:t>
    </dgm:pt>
    <dgm:pt modelId="{E020191A-B97A-4F44-8C41-ED56926EEE42}" type="pres">
      <dgm:prSet presAssocID="{03540618-985E-174A-8E25-3F28C03390EC}" presName="textNode" presStyleLbl="bgShp" presStyleIdx="2" presStyleCnt="3"/>
      <dgm:spPr/>
      <dgm:t>
        <a:bodyPr/>
        <a:lstStyle/>
        <a:p>
          <a:endParaRPr lang="es-ES_tradnl"/>
        </a:p>
      </dgm:t>
    </dgm:pt>
    <dgm:pt modelId="{5AB0950B-03F3-9E4B-890D-8F9CF6E7BA0B}" type="pres">
      <dgm:prSet presAssocID="{03540618-985E-174A-8E25-3F28C03390EC}" presName="compChildNode" presStyleCnt="0"/>
      <dgm:spPr/>
    </dgm:pt>
    <dgm:pt modelId="{7967B493-0B15-9448-88BF-A5151D0C862B}" type="pres">
      <dgm:prSet presAssocID="{03540618-985E-174A-8E25-3F28C03390EC}" presName="theInnerList" presStyleCnt="0"/>
      <dgm:spPr/>
    </dgm:pt>
    <dgm:pt modelId="{C3D72DF4-B5BE-D446-9DBB-905FCD2B34FA}" type="pres">
      <dgm:prSet presAssocID="{581578CA-5378-6D4F-B3BB-F29F34114D66}" presName="childNode" presStyleLbl="node1" presStyleIdx="4" presStyleCnt="6">
        <dgm:presLayoutVars>
          <dgm:bulletEnabled val="1"/>
        </dgm:presLayoutVars>
      </dgm:prSet>
      <dgm:spPr/>
      <dgm:t>
        <a:bodyPr/>
        <a:lstStyle/>
        <a:p>
          <a:endParaRPr lang="es-ES_tradnl"/>
        </a:p>
      </dgm:t>
    </dgm:pt>
    <dgm:pt modelId="{970264ED-7454-3B4B-89A5-C5CC3BBD50A4}" type="pres">
      <dgm:prSet presAssocID="{581578CA-5378-6D4F-B3BB-F29F34114D66}" presName="aSpace2" presStyleCnt="0"/>
      <dgm:spPr/>
    </dgm:pt>
    <dgm:pt modelId="{EDE84BBD-3CE1-8F43-B170-8AA815D060FC}" type="pres">
      <dgm:prSet presAssocID="{A1976A22-05EC-4444-9F1A-CB03447F6321}" presName="childNode" presStyleLbl="node1" presStyleIdx="5" presStyleCnt="6">
        <dgm:presLayoutVars>
          <dgm:bulletEnabled val="1"/>
        </dgm:presLayoutVars>
      </dgm:prSet>
      <dgm:spPr/>
      <dgm:t>
        <a:bodyPr/>
        <a:lstStyle/>
        <a:p>
          <a:endParaRPr lang="es-ES_tradnl"/>
        </a:p>
      </dgm:t>
    </dgm:pt>
  </dgm:ptLst>
  <dgm:cxnLst>
    <dgm:cxn modelId="{8EF01975-E11C-5E45-83CD-B0E58A2007CE}" type="presOf" srcId="{722BA901-4500-504B-8E57-10F5EC5B8CCA}" destId="{898358CA-39FC-B140-BA7A-6D0BFCEB1CB2}" srcOrd="0" destOrd="0" presId="urn:microsoft.com/office/officeart/2005/8/layout/lProcess2"/>
    <dgm:cxn modelId="{9DBA3D15-DE4D-CF4A-A3F9-73D9B5FAFECB}" type="presOf" srcId="{581578CA-5378-6D4F-B3BB-F29F34114D66}" destId="{C3D72DF4-B5BE-D446-9DBB-905FCD2B34FA}" srcOrd="0" destOrd="0" presId="urn:microsoft.com/office/officeart/2005/8/layout/lProcess2"/>
    <dgm:cxn modelId="{6BDDD816-0E97-144B-B4BE-605A62CB89D5}" type="presOf" srcId="{3356288C-6F80-874F-AE1D-59161E76624B}" destId="{D3CEF64E-7053-C54F-9772-008114918B30}" srcOrd="0" destOrd="0" presId="urn:microsoft.com/office/officeart/2005/8/layout/lProcess2"/>
    <dgm:cxn modelId="{331DDE1B-FA42-4B4F-82F7-2C8334040F48}" srcId="{6E5A6ECC-86C9-7140-9522-ED0D913C2E2F}" destId="{722BA901-4500-504B-8E57-10F5EC5B8CCA}" srcOrd="0" destOrd="0" parTransId="{4A35D3BA-F0B1-8343-A130-C994C2D16591}" sibTransId="{D237764E-59DF-2948-8A41-C562584E660B}"/>
    <dgm:cxn modelId="{393B13F9-39AE-5D4B-A162-3A6CFC7B7CFF}" srcId="{6E5A6ECC-86C9-7140-9522-ED0D913C2E2F}" destId="{03540618-985E-174A-8E25-3F28C03390EC}" srcOrd="2" destOrd="0" parTransId="{C194CDB8-3BAE-9846-8C8B-F87B4BBF828C}" sibTransId="{D8BB70C0-08A3-5543-BE13-BC4337822562}"/>
    <dgm:cxn modelId="{41F21A33-E0E0-4F49-A5A0-E1C3625E78C1}" type="presOf" srcId="{3356288C-6F80-874F-AE1D-59161E76624B}" destId="{C5A0EBB6-63BD-9245-8CFD-8F0A9A89F5DA}" srcOrd="1" destOrd="0" presId="urn:microsoft.com/office/officeart/2005/8/layout/lProcess2"/>
    <dgm:cxn modelId="{A01B2743-81D7-264D-9D63-9D723F1D0CA9}" srcId="{722BA901-4500-504B-8E57-10F5EC5B8CCA}" destId="{AE90782B-25B0-BC44-8258-1AC48155DCFE}" srcOrd="1" destOrd="0" parTransId="{2D263CE5-D9B8-624C-A685-43D68CFA194D}" sibTransId="{2E8C632B-04DD-6647-9941-F9C8C42298E9}"/>
    <dgm:cxn modelId="{D502ECFB-DC24-D344-A048-072E3CDB37BC}" type="presOf" srcId="{03540618-985E-174A-8E25-3F28C03390EC}" destId="{35168022-8396-E345-BBF2-7BCA96BC20CE}" srcOrd="0" destOrd="0" presId="urn:microsoft.com/office/officeart/2005/8/layout/lProcess2"/>
    <dgm:cxn modelId="{4A861FDB-4B9F-7B46-A731-1B2F4B95E3B2}" type="presOf" srcId="{03540618-985E-174A-8E25-3F28C03390EC}" destId="{E020191A-B97A-4F44-8C41-ED56926EEE42}" srcOrd="1" destOrd="0" presId="urn:microsoft.com/office/officeart/2005/8/layout/lProcess2"/>
    <dgm:cxn modelId="{225B3EDC-EA1B-504B-8C9E-CE786AD055AF}" type="presOf" srcId="{722BA901-4500-504B-8E57-10F5EC5B8CCA}" destId="{09DDDF12-AF54-DB42-BB59-6BA128498225}" srcOrd="1" destOrd="0" presId="urn:microsoft.com/office/officeart/2005/8/layout/lProcess2"/>
    <dgm:cxn modelId="{04366B8F-D0CA-A543-B283-93F1C5EC0D03}" type="presOf" srcId="{A0511B75-CEE9-1243-A13A-7F4FB4CF2B37}" destId="{22BC1626-D3CF-4A4A-B9B5-5BF817128B5F}" srcOrd="0" destOrd="0" presId="urn:microsoft.com/office/officeart/2005/8/layout/lProcess2"/>
    <dgm:cxn modelId="{6B08BB52-D05D-884A-A436-4F02696F1DD8}" type="presOf" srcId="{6E5A6ECC-86C9-7140-9522-ED0D913C2E2F}" destId="{6CFB64A7-75D4-DA47-AE5C-9DC27397A98D}" srcOrd="0" destOrd="0" presId="urn:microsoft.com/office/officeart/2005/8/layout/lProcess2"/>
    <dgm:cxn modelId="{F45BAFF0-36C1-4D4D-83BA-9716901D5560}" type="presOf" srcId="{AE90782B-25B0-BC44-8258-1AC48155DCFE}" destId="{5059E265-B416-5246-A6CE-3F18B4031B09}" srcOrd="0" destOrd="0" presId="urn:microsoft.com/office/officeart/2005/8/layout/lProcess2"/>
    <dgm:cxn modelId="{B946C2EF-6137-8946-B556-3E9975E99698}" srcId="{3356288C-6F80-874F-AE1D-59161E76624B}" destId="{A0511B75-CEE9-1243-A13A-7F4FB4CF2B37}" srcOrd="1" destOrd="0" parTransId="{1DBC2F74-7D9A-ED41-BFE7-6A3049D43896}" sibTransId="{58C24E04-3DCA-2947-9A6E-D454E697B362}"/>
    <dgm:cxn modelId="{7D7BB1B7-D0BA-0E42-9A33-64B3D4C3E13A}" srcId="{03540618-985E-174A-8E25-3F28C03390EC}" destId="{581578CA-5378-6D4F-B3BB-F29F34114D66}" srcOrd="0" destOrd="0" parTransId="{BB556D2F-431A-F440-B479-82F9DC1717FE}" sibTransId="{6595F1D7-610D-ED49-B3A7-DBA533264AE0}"/>
    <dgm:cxn modelId="{9D3F6CDC-BFBD-F944-ABC2-85C4E95DC957}" srcId="{3356288C-6F80-874F-AE1D-59161E76624B}" destId="{BE6BDC9A-7B8C-644E-BACF-48C444367570}" srcOrd="0" destOrd="0" parTransId="{1B7DF439-2D5E-EB49-BF4E-9EC45B31F3DF}" sibTransId="{66C41A59-E758-3F4B-9BBD-7062C3EBDC7E}"/>
    <dgm:cxn modelId="{29B838DE-A22E-924C-B69A-DBAA293540BE}" type="presOf" srcId="{BE6BDC9A-7B8C-644E-BACF-48C444367570}" destId="{37BC2C6C-7C1D-4C49-B569-4A27B15B324F}" srcOrd="0" destOrd="0" presId="urn:microsoft.com/office/officeart/2005/8/layout/lProcess2"/>
    <dgm:cxn modelId="{5219D31F-AD22-D142-8C41-E104312AE7F6}" srcId="{03540618-985E-174A-8E25-3F28C03390EC}" destId="{A1976A22-05EC-4444-9F1A-CB03447F6321}" srcOrd="1" destOrd="0" parTransId="{E93645EB-172F-D341-A5E5-8B30595D7C9F}" sibTransId="{A012C7CE-CA80-A949-8E6E-953ABD4F9497}"/>
    <dgm:cxn modelId="{07DDCE35-7C56-2D48-B2E6-343D5B8F501E}" srcId="{6E5A6ECC-86C9-7140-9522-ED0D913C2E2F}" destId="{3356288C-6F80-874F-AE1D-59161E76624B}" srcOrd="1" destOrd="0" parTransId="{46DD2C1F-C51A-AA42-ADD9-8F16EB2D938F}" sibTransId="{50F8078B-FD37-B74C-9704-776E35B3EA85}"/>
    <dgm:cxn modelId="{572B1312-931E-4049-93E3-471B867797DD}" srcId="{722BA901-4500-504B-8E57-10F5EC5B8CCA}" destId="{46FD2D0A-4418-144F-90CC-20DE37CC3808}" srcOrd="0" destOrd="0" parTransId="{CBDD71C6-4E5F-F749-93D3-082756CA3954}" sibTransId="{61A2ADBE-C202-9C40-A3AC-DB454C574C7E}"/>
    <dgm:cxn modelId="{081A3D93-0F1B-4D46-9065-9A6F8570FFAB}" type="presOf" srcId="{46FD2D0A-4418-144F-90CC-20DE37CC3808}" destId="{9A6A3545-A57F-7A40-A272-4131D158BFDF}" srcOrd="0" destOrd="0" presId="urn:microsoft.com/office/officeart/2005/8/layout/lProcess2"/>
    <dgm:cxn modelId="{A2C7D4B5-398B-544F-9242-AA725AD1AA4E}" type="presOf" srcId="{A1976A22-05EC-4444-9F1A-CB03447F6321}" destId="{EDE84BBD-3CE1-8F43-B170-8AA815D060FC}" srcOrd="0" destOrd="0" presId="urn:microsoft.com/office/officeart/2005/8/layout/lProcess2"/>
    <dgm:cxn modelId="{2CD205C1-25C0-A64A-A76C-4D1F52819ED6}" type="presParOf" srcId="{6CFB64A7-75D4-DA47-AE5C-9DC27397A98D}" destId="{A4DB64E8-9730-F04E-BA43-9DE6F06E64B7}" srcOrd="0" destOrd="0" presId="urn:microsoft.com/office/officeart/2005/8/layout/lProcess2"/>
    <dgm:cxn modelId="{CD597B6C-F814-6748-A4CD-893E285EE9F9}" type="presParOf" srcId="{A4DB64E8-9730-F04E-BA43-9DE6F06E64B7}" destId="{898358CA-39FC-B140-BA7A-6D0BFCEB1CB2}" srcOrd="0" destOrd="0" presId="urn:microsoft.com/office/officeart/2005/8/layout/lProcess2"/>
    <dgm:cxn modelId="{7F2B9BA7-1216-7444-AEC0-AF02C7E0E716}" type="presParOf" srcId="{A4DB64E8-9730-F04E-BA43-9DE6F06E64B7}" destId="{09DDDF12-AF54-DB42-BB59-6BA128498225}" srcOrd="1" destOrd="0" presId="urn:microsoft.com/office/officeart/2005/8/layout/lProcess2"/>
    <dgm:cxn modelId="{BB0E7563-38B8-0F4D-9FF6-38D6BC05F83F}" type="presParOf" srcId="{A4DB64E8-9730-F04E-BA43-9DE6F06E64B7}" destId="{881EFACE-BD79-F946-A9A7-D79687AC92A3}" srcOrd="2" destOrd="0" presId="urn:microsoft.com/office/officeart/2005/8/layout/lProcess2"/>
    <dgm:cxn modelId="{01093B10-AC71-F045-8B11-1689258B309F}" type="presParOf" srcId="{881EFACE-BD79-F946-A9A7-D79687AC92A3}" destId="{30819C92-5088-8A44-A002-829F2D43504B}" srcOrd="0" destOrd="0" presId="urn:microsoft.com/office/officeart/2005/8/layout/lProcess2"/>
    <dgm:cxn modelId="{BB8B73D8-B77E-0546-834A-8BF502312685}" type="presParOf" srcId="{30819C92-5088-8A44-A002-829F2D43504B}" destId="{9A6A3545-A57F-7A40-A272-4131D158BFDF}" srcOrd="0" destOrd="0" presId="urn:microsoft.com/office/officeart/2005/8/layout/lProcess2"/>
    <dgm:cxn modelId="{02CE1417-E9A2-F142-84BA-B57681B46BB3}" type="presParOf" srcId="{30819C92-5088-8A44-A002-829F2D43504B}" destId="{40C367A0-C048-A047-B6AC-A320EBF242BE}" srcOrd="1" destOrd="0" presId="urn:microsoft.com/office/officeart/2005/8/layout/lProcess2"/>
    <dgm:cxn modelId="{4AF0C556-23E8-0B42-9DCF-6564A07CA360}" type="presParOf" srcId="{30819C92-5088-8A44-A002-829F2D43504B}" destId="{5059E265-B416-5246-A6CE-3F18B4031B09}" srcOrd="2" destOrd="0" presId="urn:microsoft.com/office/officeart/2005/8/layout/lProcess2"/>
    <dgm:cxn modelId="{F0C24414-8E49-6B40-BC3C-61573ACBAC04}" type="presParOf" srcId="{6CFB64A7-75D4-DA47-AE5C-9DC27397A98D}" destId="{72BEF1A5-D528-2040-AF3B-107157AC063A}" srcOrd="1" destOrd="0" presId="urn:microsoft.com/office/officeart/2005/8/layout/lProcess2"/>
    <dgm:cxn modelId="{5D643DCF-7351-7944-8A1E-75617306592D}" type="presParOf" srcId="{6CFB64A7-75D4-DA47-AE5C-9DC27397A98D}" destId="{7EDE4BCA-EFE6-6844-B70E-039BD4A25695}" srcOrd="2" destOrd="0" presId="urn:microsoft.com/office/officeart/2005/8/layout/lProcess2"/>
    <dgm:cxn modelId="{385FADB5-E728-A846-918D-4B6906B58598}" type="presParOf" srcId="{7EDE4BCA-EFE6-6844-B70E-039BD4A25695}" destId="{D3CEF64E-7053-C54F-9772-008114918B30}" srcOrd="0" destOrd="0" presId="urn:microsoft.com/office/officeart/2005/8/layout/lProcess2"/>
    <dgm:cxn modelId="{0E8FD765-69E6-2C4B-928F-6C95FE3086D1}" type="presParOf" srcId="{7EDE4BCA-EFE6-6844-B70E-039BD4A25695}" destId="{C5A0EBB6-63BD-9245-8CFD-8F0A9A89F5DA}" srcOrd="1" destOrd="0" presId="urn:microsoft.com/office/officeart/2005/8/layout/lProcess2"/>
    <dgm:cxn modelId="{2992E9CE-C7B4-A549-A893-6AF8526BBE7B}" type="presParOf" srcId="{7EDE4BCA-EFE6-6844-B70E-039BD4A25695}" destId="{99754F5E-81A6-4046-B200-82E6249999F3}" srcOrd="2" destOrd="0" presId="urn:microsoft.com/office/officeart/2005/8/layout/lProcess2"/>
    <dgm:cxn modelId="{E51EFF84-8DA2-144D-BCE8-016DE8F207FF}" type="presParOf" srcId="{99754F5E-81A6-4046-B200-82E6249999F3}" destId="{B5BDE89F-0CC3-E441-A3C6-3530E44807F2}" srcOrd="0" destOrd="0" presId="urn:microsoft.com/office/officeart/2005/8/layout/lProcess2"/>
    <dgm:cxn modelId="{AEE454DC-EBAC-A04A-9C42-34CD128AEE3A}" type="presParOf" srcId="{B5BDE89F-0CC3-E441-A3C6-3530E44807F2}" destId="{37BC2C6C-7C1D-4C49-B569-4A27B15B324F}" srcOrd="0" destOrd="0" presId="urn:microsoft.com/office/officeart/2005/8/layout/lProcess2"/>
    <dgm:cxn modelId="{E680A843-7CB4-B24D-8DB3-26426197C63D}" type="presParOf" srcId="{B5BDE89F-0CC3-E441-A3C6-3530E44807F2}" destId="{1150D258-8DDA-CA4C-89E8-AACB02F8BEDC}" srcOrd="1" destOrd="0" presId="urn:microsoft.com/office/officeart/2005/8/layout/lProcess2"/>
    <dgm:cxn modelId="{D1DC17B6-7E09-E747-AEE8-986F9AB9395F}" type="presParOf" srcId="{B5BDE89F-0CC3-E441-A3C6-3530E44807F2}" destId="{22BC1626-D3CF-4A4A-B9B5-5BF817128B5F}" srcOrd="2" destOrd="0" presId="urn:microsoft.com/office/officeart/2005/8/layout/lProcess2"/>
    <dgm:cxn modelId="{822B7115-5448-4F4E-ABD1-19E2A29E495B}" type="presParOf" srcId="{6CFB64A7-75D4-DA47-AE5C-9DC27397A98D}" destId="{7C8CD05A-FE1C-194C-B6C5-9E5DF8C518EF}" srcOrd="3" destOrd="0" presId="urn:microsoft.com/office/officeart/2005/8/layout/lProcess2"/>
    <dgm:cxn modelId="{81BFEA52-ABEE-7641-8943-782145019824}" type="presParOf" srcId="{6CFB64A7-75D4-DA47-AE5C-9DC27397A98D}" destId="{818B28B3-F3A9-ED43-B206-6E54BFBDBB75}" srcOrd="4" destOrd="0" presId="urn:microsoft.com/office/officeart/2005/8/layout/lProcess2"/>
    <dgm:cxn modelId="{3BF764F1-B3FA-9845-8477-82CFB12B9933}" type="presParOf" srcId="{818B28B3-F3A9-ED43-B206-6E54BFBDBB75}" destId="{35168022-8396-E345-BBF2-7BCA96BC20CE}" srcOrd="0" destOrd="0" presId="urn:microsoft.com/office/officeart/2005/8/layout/lProcess2"/>
    <dgm:cxn modelId="{00E2BCB4-BD4B-EA42-8896-DFE2EA1D0FC5}" type="presParOf" srcId="{818B28B3-F3A9-ED43-B206-6E54BFBDBB75}" destId="{E020191A-B97A-4F44-8C41-ED56926EEE42}" srcOrd="1" destOrd="0" presId="urn:microsoft.com/office/officeart/2005/8/layout/lProcess2"/>
    <dgm:cxn modelId="{25C7DFBA-2347-6C46-8EA3-7BE3FF13BDD3}" type="presParOf" srcId="{818B28B3-F3A9-ED43-B206-6E54BFBDBB75}" destId="{5AB0950B-03F3-9E4B-890D-8F9CF6E7BA0B}" srcOrd="2" destOrd="0" presId="urn:microsoft.com/office/officeart/2005/8/layout/lProcess2"/>
    <dgm:cxn modelId="{6C617C9F-B8AE-924A-B2BD-EF2DC6CFD39A}" type="presParOf" srcId="{5AB0950B-03F3-9E4B-890D-8F9CF6E7BA0B}" destId="{7967B493-0B15-9448-88BF-A5151D0C862B}" srcOrd="0" destOrd="0" presId="urn:microsoft.com/office/officeart/2005/8/layout/lProcess2"/>
    <dgm:cxn modelId="{4BF05AC8-E436-3C42-BE60-23476E127ACA}" type="presParOf" srcId="{7967B493-0B15-9448-88BF-A5151D0C862B}" destId="{C3D72DF4-B5BE-D446-9DBB-905FCD2B34FA}" srcOrd="0" destOrd="0" presId="urn:microsoft.com/office/officeart/2005/8/layout/lProcess2"/>
    <dgm:cxn modelId="{8D535102-D8A2-044D-89DB-90048C314B6A}" type="presParOf" srcId="{7967B493-0B15-9448-88BF-A5151D0C862B}" destId="{970264ED-7454-3B4B-89A5-C5CC3BBD50A4}" srcOrd="1" destOrd="0" presId="urn:microsoft.com/office/officeart/2005/8/layout/lProcess2"/>
    <dgm:cxn modelId="{81825A86-A0BB-FA49-B075-2A169D180B0C}" type="presParOf" srcId="{7967B493-0B15-9448-88BF-A5151D0C862B}" destId="{EDE84BBD-3CE1-8F43-B170-8AA815D060FC}" srcOrd="2" destOrd="0" presId="urn:microsoft.com/office/officeart/2005/8/layout/lProcess2"/>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5A6ECC-86C9-7140-9522-ED0D913C2E2F}" type="doc">
      <dgm:prSet loTypeId="urn:microsoft.com/office/officeart/2005/8/layout/lProcess2" loCatId="" qsTypeId="urn:microsoft.com/office/officeart/2005/8/quickstyle/simple4" qsCatId="simple" csTypeId="urn:microsoft.com/office/officeart/2005/8/colors/accent1_2" csCatId="accent1" phldr="1"/>
      <dgm:spPr/>
      <dgm:t>
        <a:bodyPr/>
        <a:lstStyle/>
        <a:p>
          <a:endParaRPr lang="es-ES_tradnl"/>
        </a:p>
      </dgm:t>
    </dgm:pt>
    <dgm:pt modelId="{722BA901-4500-504B-8E57-10F5EC5B8CCA}">
      <dgm:prSet phldrT="[Texto]"/>
      <dgm:spPr/>
      <dgm:t>
        <a:bodyPr/>
        <a:lstStyle/>
        <a:p>
          <a:r>
            <a:rPr lang="es-ES_tradnl" dirty="0" smtClean="0"/>
            <a:t>Mov1</a:t>
          </a:r>
          <a:endParaRPr lang="es-ES_tradnl" dirty="0"/>
        </a:p>
      </dgm:t>
    </dgm:pt>
    <dgm:pt modelId="{4A35D3BA-F0B1-8343-A130-C994C2D16591}" type="parTrans" cxnId="{331DDE1B-FA42-4B4F-82F7-2C8334040F48}">
      <dgm:prSet/>
      <dgm:spPr/>
      <dgm:t>
        <a:bodyPr/>
        <a:lstStyle/>
        <a:p>
          <a:endParaRPr lang="es-ES_tradnl"/>
        </a:p>
      </dgm:t>
    </dgm:pt>
    <dgm:pt modelId="{D237764E-59DF-2948-8A41-C562584E660B}" type="sibTrans" cxnId="{331DDE1B-FA42-4B4F-82F7-2C8334040F48}">
      <dgm:prSet/>
      <dgm:spPr/>
      <dgm:t>
        <a:bodyPr/>
        <a:lstStyle/>
        <a:p>
          <a:endParaRPr lang="es-ES_tradnl"/>
        </a:p>
      </dgm:t>
    </dgm:pt>
    <dgm:pt modelId="{46FD2D0A-4418-144F-90CC-20DE37CC3808}">
      <dgm:prSet phldrT="[Texto]"/>
      <dgm:spPr/>
      <dgm:t>
        <a:bodyPr/>
        <a:lstStyle/>
        <a:p>
          <a:endParaRPr lang="es-ES_tradnl" dirty="0"/>
        </a:p>
      </dgm:t>
    </dgm:pt>
    <dgm:pt modelId="{CBDD71C6-4E5F-F749-93D3-082756CA3954}" type="parTrans" cxnId="{572B1312-931E-4049-93E3-471B867797DD}">
      <dgm:prSet/>
      <dgm:spPr/>
      <dgm:t>
        <a:bodyPr/>
        <a:lstStyle/>
        <a:p>
          <a:endParaRPr lang="es-ES_tradnl"/>
        </a:p>
      </dgm:t>
    </dgm:pt>
    <dgm:pt modelId="{61A2ADBE-C202-9C40-A3AC-DB454C574C7E}" type="sibTrans" cxnId="{572B1312-931E-4049-93E3-471B867797DD}">
      <dgm:prSet/>
      <dgm:spPr/>
      <dgm:t>
        <a:bodyPr/>
        <a:lstStyle/>
        <a:p>
          <a:endParaRPr lang="es-ES_tradnl"/>
        </a:p>
      </dgm:t>
    </dgm:pt>
    <dgm:pt modelId="{AE90782B-25B0-BC44-8258-1AC48155DCFE}">
      <dgm:prSet phldrT="[Texto]"/>
      <dgm:spPr/>
      <dgm:t>
        <a:bodyPr/>
        <a:lstStyle/>
        <a:p>
          <a:endParaRPr lang="es-ES_tradnl" dirty="0"/>
        </a:p>
      </dgm:t>
    </dgm:pt>
    <dgm:pt modelId="{2D263CE5-D9B8-624C-A685-43D68CFA194D}" type="parTrans" cxnId="{A01B2743-81D7-264D-9D63-9D723F1D0CA9}">
      <dgm:prSet/>
      <dgm:spPr/>
      <dgm:t>
        <a:bodyPr/>
        <a:lstStyle/>
        <a:p>
          <a:endParaRPr lang="es-ES_tradnl"/>
        </a:p>
      </dgm:t>
    </dgm:pt>
    <dgm:pt modelId="{2E8C632B-04DD-6647-9941-F9C8C42298E9}" type="sibTrans" cxnId="{A01B2743-81D7-264D-9D63-9D723F1D0CA9}">
      <dgm:prSet/>
      <dgm:spPr/>
      <dgm:t>
        <a:bodyPr/>
        <a:lstStyle/>
        <a:p>
          <a:endParaRPr lang="es-ES_tradnl"/>
        </a:p>
      </dgm:t>
    </dgm:pt>
    <dgm:pt modelId="{3356288C-6F80-874F-AE1D-59161E76624B}">
      <dgm:prSet phldrT="[Texto]"/>
      <dgm:spPr/>
      <dgm:t>
        <a:bodyPr/>
        <a:lstStyle/>
        <a:p>
          <a:r>
            <a:rPr lang="es-ES_tradnl" dirty="0" smtClean="0"/>
            <a:t>Mov2</a:t>
          </a:r>
          <a:endParaRPr lang="es-ES_tradnl" dirty="0"/>
        </a:p>
      </dgm:t>
    </dgm:pt>
    <dgm:pt modelId="{46DD2C1F-C51A-AA42-ADD9-8F16EB2D938F}" type="parTrans" cxnId="{07DDCE35-7C56-2D48-B2E6-343D5B8F501E}">
      <dgm:prSet/>
      <dgm:spPr/>
      <dgm:t>
        <a:bodyPr/>
        <a:lstStyle/>
        <a:p>
          <a:endParaRPr lang="es-ES_tradnl"/>
        </a:p>
      </dgm:t>
    </dgm:pt>
    <dgm:pt modelId="{50F8078B-FD37-B74C-9704-776E35B3EA85}" type="sibTrans" cxnId="{07DDCE35-7C56-2D48-B2E6-343D5B8F501E}">
      <dgm:prSet/>
      <dgm:spPr/>
      <dgm:t>
        <a:bodyPr/>
        <a:lstStyle/>
        <a:p>
          <a:endParaRPr lang="es-ES_tradnl"/>
        </a:p>
      </dgm:t>
    </dgm:pt>
    <dgm:pt modelId="{BE6BDC9A-7B8C-644E-BACF-48C444367570}">
      <dgm:prSet phldrT="[Texto]"/>
      <dgm:spPr/>
      <dgm:t>
        <a:bodyPr/>
        <a:lstStyle/>
        <a:p>
          <a:endParaRPr lang="es-ES_tradnl" dirty="0"/>
        </a:p>
      </dgm:t>
    </dgm:pt>
    <dgm:pt modelId="{1B7DF439-2D5E-EB49-BF4E-9EC45B31F3DF}" type="parTrans" cxnId="{9D3F6CDC-BFBD-F944-ABC2-85C4E95DC957}">
      <dgm:prSet/>
      <dgm:spPr/>
      <dgm:t>
        <a:bodyPr/>
        <a:lstStyle/>
        <a:p>
          <a:endParaRPr lang="es-ES_tradnl"/>
        </a:p>
      </dgm:t>
    </dgm:pt>
    <dgm:pt modelId="{66C41A59-E758-3F4B-9BBD-7062C3EBDC7E}" type="sibTrans" cxnId="{9D3F6CDC-BFBD-F944-ABC2-85C4E95DC957}">
      <dgm:prSet/>
      <dgm:spPr/>
      <dgm:t>
        <a:bodyPr/>
        <a:lstStyle/>
        <a:p>
          <a:endParaRPr lang="es-ES_tradnl"/>
        </a:p>
      </dgm:t>
    </dgm:pt>
    <dgm:pt modelId="{A0511B75-CEE9-1243-A13A-7F4FB4CF2B37}">
      <dgm:prSet phldrT="[Texto]"/>
      <dgm:spPr/>
      <dgm:t>
        <a:bodyPr/>
        <a:lstStyle/>
        <a:p>
          <a:endParaRPr lang="es-ES_tradnl" dirty="0"/>
        </a:p>
      </dgm:t>
    </dgm:pt>
    <dgm:pt modelId="{1DBC2F74-7D9A-ED41-BFE7-6A3049D43896}" type="parTrans" cxnId="{B946C2EF-6137-8946-B556-3E9975E99698}">
      <dgm:prSet/>
      <dgm:spPr/>
      <dgm:t>
        <a:bodyPr/>
        <a:lstStyle/>
        <a:p>
          <a:endParaRPr lang="es-ES_tradnl"/>
        </a:p>
      </dgm:t>
    </dgm:pt>
    <dgm:pt modelId="{58C24E04-3DCA-2947-9A6E-D454E697B362}" type="sibTrans" cxnId="{B946C2EF-6137-8946-B556-3E9975E99698}">
      <dgm:prSet/>
      <dgm:spPr/>
      <dgm:t>
        <a:bodyPr/>
        <a:lstStyle/>
        <a:p>
          <a:endParaRPr lang="es-ES_tradnl"/>
        </a:p>
      </dgm:t>
    </dgm:pt>
    <dgm:pt modelId="{03540618-985E-174A-8E25-3F28C03390EC}">
      <dgm:prSet phldrT="[Texto]"/>
      <dgm:spPr/>
      <dgm:t>
        <a:bodyPr/>
        <a:lstStyle/>
        <a:p>
          <a:r>
            <a:rPr lang="es-ES_tradnl" dirty="0" smtClean="0"/>
            <a:t>Mov3</a:t>
          </a:r>
          <a:endParaRPr lang="es-ES_tradnl" dirty="0"/>
        </a:p>
      </dgm:t>
    </dgm:pt>
    <dgm:pt modelId="{C194CDB8-3BAE-9846-8C8B-F87B4BBF828C}" type="parTrans" cxnId="{393B13F9-39AE-5D4B-A162-3A6CFC7B7CFF}">
      <dgm:prSet/>
      <dgm:spPr/>
      <dgm:t>
        <a:bodyPr/>
        <a:lstStyle/>
        <a:p>
          <a:endParaRPr lang="es-ES_tradnl"/>
        </a:p>
      </dgm:t>
    </dgm:pt>
    <dgm:pt modelId="{D8BB70C0-08A3-5543-BE13-BC4337822562}" type="sibTrans" cxnId="{393B13F9-39AE-5D4B-A162-3A6CFC7B7CFF}">
      <dgm:prSet/>
      <dgm:spPr/>
      <dgm:t>
        <a:bodyPr/>
        <a:lstStyle/>
        <a:p>
          <a:endParaRPr lang="es-ES_tradnl"/>
        </a:p>
      </dgm:t>
    </dgm:pt>
    <dgm:pt modelId="{581578CA-5378-6D4F-B3BB-F29F34114D66}">
      <dgm:prSet phldrT="[Texto]"/>
      <dgm:spPr/>
      <dgm:t>
        <a:bodyPr/>
        <a:lstStyle/>
        <a:p>
          <a:endParaRPr lang="es-ES_tradnl" dirty="0"/>
        </a:p>
      </dgm:t>
    </dgm:pt>
    <dgm:pt modelId="{BB556D2F-431A-F440-B479-82F9DC1717FE}" type="parTrans" cxnId="{7D7BB1B7-D0BA-0E42-9A33-64B3D4C3E13A}">
      <dgm:prSet/>
      <dgm:spPr/>
      <dgm:t>
        <a:bodyPr/>
        <a:lstStyle/>
        <a:p>
          <a:endParaRPr lang="es-ES_tradnl"/>
        </a:p>
      </dgm:t>
    </dgm:pt>
    <dgm:pt modelId="{6595F1D7-610D-ED49-B3A7-DBA533264AE0}" type="sibTrans" cxnId="{7D7BB1B7-D0BA-0E42-9A33-64B3D4C3E13A}">
      <dgm:prSet/>
      <dgm:spPr/>
      <dgm:t>
        <a:bodyPr/>
        <a:lstStyle/>
        <a:p>
          <a:endParaRPr lang="es-ES_tradnl"/>
        </a:p>
      </dgm:t>
    </dgm:pt>
    <dgm:pt modelId="{A1976A22-05EC-4444-9F1A-CB03447F6321}">
      <dgm:prSet phldrT="[Texto]"/>
      <dgm:spPr/>
      <dgm:t>
        <a:bodyPr/>
        <a:lstStyle/>
        <a:p>
          <a:endParaRPr lang="es-ES_tradnl" dirty="0"/>
        </a:p>
      </dgm:t>
    </dgm:pt>
    <dgm:pt modelId="{E93645EB-172F-D341-A5E5-8B30595D7C9F}" type="parTrans" cxnId="{5219D31F-AD22-D142-8C41-E104312AE7F6}">
      <dgm:prSet/>
      <dgm:spPr/>
      <dgm:t>
        <a:bodyPr/>
        <a:lstStyle/>
        <a:p>
          <a:endParaRPr lang="es-ES_tradnl"/>
        </a:p>
      </dgm:t>
    </dgm:pt>
    <dgm:pt modelId="{A012C7CE-CA80-A949-8E6E-953ABD4F9497}" type="sibTrans" cxnId="{5219D31F-AD22-D142-8C41-E104312AE7F6}">
      <dgm:prSet/>
      <dgm:spPr/>
      <dgm:t>
        <a:bodyPr/>
        <a:lstStyle/>
        <a:p>
          <a:endParaRPr lang="es-ES_tradnl"/>
        </a:p>
      </dgm:t>
    </dgm:pt>
    <dgm:pt modelId="{6CFB64A7-75D4-DA47-AE5C-9DC27397A98D}" type="pres">
      <dgm:prSet presAssocID="{6E5A6ECC-86C9-7140-9522-ED0D913C2E2F}" presName="theList" presStyleCnt="0">
        <dgm:presLayoutVars>
          <dgm:dir/>
          <dgm:animLvl val="lvl"/>
          <dgm:resizeHandles val="exact"/>
        </dgm:presLayoutVars>
      </dgm:prSet>
      <dgm:spPr/>
      <dgm:t>
        <a:bodyPr/>
        <a:lstStyle/>
        <a:p>
          <a:endParaRPr lang="es-ES_tradnl"/>
        </a:p>
      </dgm:t>
    </dgm:pt>
    <dgm:pt modelId="{A4DB64E8-9730-F04E-BA43-9DE6F06E64B7}" type="pres">
      <dgm:prSet presAssocID="{722BA901-4500-504B-8E57-10F5EC5B8CCA}" presName="compNode" presStyleCnt="0"/>
      <dgm:spPr/>
    </dgm:pt>
    <dgm:pt modelId="{898358CA-39FC-B140-BA7A-6D0BFCEB1CB2}" type="pres">
      <dgm:prSet presAssocID="{722BA901-4500-504B-8E57-10F5EC5B8CCA}" presName="aNode" presStyleLbl="bgShp" presStyleIdx="0" presStyleCnt="3"/>
      <dgm:spPr/>
      <dgm:t>
        <a:bodyPr/>
        <a:lstStyle/>
        <a:p>
          <a:endParaRPr lang="es-ES_tradnl"/>
        </a:p>
      </dgm:t>
    </dgm:pt>
    <dgm:pt modelId="{09DDDF12-AF54-DB42-BB59-6BA128498225}" type="pres">
      <dgm:prSet presAssocID="{722BA901-4500-504B-8E57-10F5EC5B8CCA}" presName="textNode" presStyleLbl="bgShp" presStyleIdx="0" presStyleCnt="3"/>
      <dgm:spPr/>
      <dgm:t>
        <a:bodyPr/>
        <a:lstStyle/>
        <a:p>
          <a:endParaRPr lang="es-ES_tradnl"/>
        </a:p>
      </dgm:t>
    </dgm:pt>
    <dgm:pt modelId="{881EFACE-BD79-F946-A9A7-D79687AC92A3}" type="pres">
      <dgm:prSet presAssocID="{722BA901-4500-504B-8E57-10F5EC5B8CCA}" presName="compChildNode" presStyleCnt="0"/>
      <dgm:spPr/>
    </dgm:pt>
    <dgm:pt modelId="{30819C92-5088-8A44-A002-829F2D43504B}" type="pres">
      <dgm:prSet presAssocID="{722BA901-4500-504B-8E57-10F5EC5B8CCA}" presName="theInnerList" presStyleCnt="0"/>
      <dgm:spPr/>
    </dgm:pt>
    <dgm:pt modelId="{9A6A3545-A57F-7A40-A272-4131D158BFDF}" type="pres">
      <dgm:prSet presAssocID="{46FD2D0A-4418-144F-90CC-20DE37CC3808}" presName="childNode" presStyleLbl="node1" presStyleIdx="0" presStyleCnt="6">
        <dgm:presLayoutVars>
          <dgm:bulletEnabled val="1"/>
        </dgm:presLayoutVars>
      </dgm:prSet>
      <dgm:spPr/>
      <dgm:t>
        <a:bodyPr/>
        <a:lstStyle/>
        <a:p>
          <a:endParaRPr lang="es-ES_tradnl"/>
        </a:p>
      </dgm:t>
    </dgm:pt>
    <dgm:pt modelId="{40C367A0-C048-A047-B6AC-A320EBF242BE}" type="pres">
      <dgm:prSet presAssocID="{46FD2D0A-4418-144F-90CC-20DE37CC3808}" presName="aSpace2" presStyleCnt="0"/>
      <dgm:spPr/>
    </dgm:pt>
    <dgm:pt modelId="{5059E265-B416-5246-A6CE-3F18B4031B09}" type="pres">
      <dgm:prSet presAssocID="{AE90782B-25B0-BC44-8258-1AC48155DCFE}" presName="childNode" presStyleLbl="node1" presStyleIdx="1" presStyleCnt="6">
        <dgm:presLayoutVars>
          <dgm:bulletEnabled val="1"/>
        </dgm:presLayoutVars>
      </dgm:prSet>
      <dgm:spPr/>
      <dgm:t>
        <a:bodyPr/>
        <a:lstStyle/>
        <a:p>
          <a:endParaRPr lang="es-ES_tradnl"/>
        </a:p>
      </dgm:t>
    </dgm:pt>
    <dgm:pt modelId="{72BEF1A5-D528-2040-AF3B-107157AC063A}" type="pres">
      <dgm:prSet presAssocID="{722BA901-4500-504B-8E57-10F5EC5B8CCA}" presName="aSpace" presStyleCnt="0"/>
      <dgm:spPr/>
    </dgm:pt>
    <dgm:pt modelId="{7EDE4BCA-EFE6-6844-B70E-039BD4A25695}" type="pres">
      <dgm:prSet presAssocID="{3356288C-6F80-874F-AE1D-59161E76624B}" presName="compNode" presStyleCnt="0"/>
      <dgm:spPr/>
    </dgm:pt>
    <dgm:pt modelId="{D3CEF64E-7053-C54F-9772-008114918B30}" type="pres">
      <dgm:prSet presAssocID="{3356288C-6F80-874F-AE1D-59161E76624B}" presName="aNode" presStyleLbl="bgShp" presStyleIdx="1" presStyleCnt="3"/>
      <dgm:spPr/>
      <dgm:t>
        <a:bodyPr/>
        <a:lstStyle/>
        <a:p>
          <a:endParaRPr lang="es-ES_tradnl"/>
        </a:p>
      </dgm:t>
    </dgm:pt>
    <dgm:pt modelId="{C5A0EBB6-63BD-9245-8CFD-8F0A9A89F5DA}" type="pres">
      <dgm:prSet presAssocID="{3356288C-6F80-874F-AE1D-59161E76624B}" presName="textNode" presStyleLbl="bgShp" presStyleIdx="1" presStyleCnt="3"/>
      <dgm:spPr/>
      <dgm:t>
        <a:bodyPr/>
        <a:lstStyle/>
        <a:p>
          <a:endParaRPr lang="es-ES_tradnl"/>
        </a:p>
      </dgm:t>
    </dgm:pt>
    <dgm:pt modelId="{99754F5E-81A6-4046-B200-82E6249999F3}" type="pres">
      <dgm:prSet presAssocID="{3356288C-6F80-874F-AE1D-59161E76624B}" presName="compChildNode" presStyleCnt="0"/>
      <dgm:spPr/>
    </dgm:pt>
    <dgm:pt modelId="{B5BDE89F-0CC3-E441-A3C6-3530E44807F2}" type="pres">
      <dgm:prSet presAssocID="{3356288C-6F80-874F-AE1D-59161E76624B}" presName="theInnerList" presStyleCnt="0"/>
      <dgm:spPr/>
    </dgm:pt>
    <dgm:pt modelId="{37BC2C6C-7C1D-4C49-B569-4A27B15B324F}" type="pres">
      <dgm:prSet presAssocID="{BE6BDC9A-7B8C-644E-BACF-48C444367570}" presName="childNode" presStyleLbl="node1" presStyleIdx="2" presStyleCnt="6">
        <dgm:presLayoutVars>
          <dgm:bulletEnabled val="1"/>
        </dgm:presLayoutVars>
      </dgm:prSet>
      <dgm:spPr/>
      <dgm:t>
        <a:bodyPr/>
        <a:lstStyle/>
        <a:p>
          <a:endParaRPr lang="es-ES_tradnl"/>
        </a:p>
      </dgm:t>
    </dgm:pt>
    <dgm:pt modelId="{1150D258-8DDA-CA4C-89E8-AACB02F8BEDC}" type="pres">
      <dgm:prSet presAssocID="{BE6BDC9A-7B8C-644E-BACF-48C444367570}" presName="aSpace2" presStyleCnt="0"/>
      <dgm:spPr/>
    </dgm:pt>
    <dgm:pt modelId="{22BC1626-D3CF-4A4A-B9B5-5BF817128B5F}" type="pres">
      <dgm:prSet presAssocID="{A0511B75-CEE9-1243-A13A-7F4FB4CF2B37}" presName="childNode" presStyleLbl="node1" presStyleIdx="3" presStyleCnt="6">
        <dgm:presLayoutVars>
          <dgm:bulletEnabled val="1"/>
        </dgm:presLayoutVars>
      </dgm:prSet>
      <dgm:spPr/>
      <dgm:t>
        <a:bodyPr/>
        <a:lstStyle/>
        <a:p>
          <a:endParaRPr lang="es-ES_tradnl"/>
        </a:p>
      </dgm:t>
    </dgm:pt>
    <dgm:pt modelId="{7C8CD05A-FE1C-194C-B6C5-9E5DF8C518EF}" type="pres">
      <dgm:prSet presAssocID="{3356288C-6F80-874F-AE1D-59161E76624B}" presName="aSpace" presStyleCnt="0"/>
      <dgm:spPr/>
    </dgm:pt>
    <dgm:pt modelId="{818B28B3-F3A9-ED43-B206-6E54BFBDBB75}" type="pres">
      <dgm:prSet presAssocID="{03540618-985E-174A-8E25-3F28C03390EC}" presName="compNode" presStyleCnt="0"/>
      <dgm:spPr/>
    </dgm:pt>
    <dgm:pt modelId="{35168022-8396-E345-BBF2-7BCA96BC20CE}" type="pres">
      <dgm:prSet presAssocID="{03540618-985E-174A-8E25-3F28C03390EC}" presName="aNode" presStyleLbl="bgShp" presStyleIdx="2" presStyleCnt="3"/>
      <dgm:spPr/>
      <dgm:t>
        <a:bodyPr/>
        <a:lstStyle/>
        <a:p>
          <a:endParaRPr lang="es-ES_tradnl"/>
        </a:p>
      </dgm:t>
    </dgm:pt>
    <dgm:pt modelId="{E020191A-B97A-4F44-8C41-ED56926EEE42}" type="pres">
      <dgm:prSet presAssocID="{03540618-985E-174A-8E25-3F28C03390EC}" presName="textNode" presStyleLbl="bgShp" presStyleIdx="2" presStyleCnt="3"/>
      <dgm:spPr/>
      <dgm:t>
        <a:bodyPr/>
        <a:lstStyle/>
        <a:p>
          <a:endParaRPr lang="es-ES_tradnl"/>
        </a:p>
      </dgm:t>
    </dgm:pt>
    <dgm:pt modelId="{5AB0950B-03F3-9E4B-890D-8F9CF6E7BA0B}" type="pres">
      <dgm:prSet presAssocID="{03540618-985E-174A-8E25-3F28C03390EC}" presName="compChildNode" presStyleCnt="0"/>
      <dgm:spPr/>
    </dgm:pt>
    <dgm:pt modelId="{7967B493-0B15-9448-88BF-A5151D0C862B}" type="pres">
      <dgm:prSet presAssocID="{03540618-985E-174A-8E25-3F28C03390EC}" presName="theInnerList" presStyleCnt="0"/>
      <dgm:spPr/>
    </dgm:pt>
    <dgm:pt modelId="{C3D72DF4-B5BE-D446-9DBB-905FCD2B34FA}" type="pres">
      <dgm:prSet presAssocID="{581578CA-5378-6D4F-B3BB-F29F34114D66}" presName="childNode" presStyleLbl="node1" presStyleIdx="4" presStyleCnt="6">
        <dgm:presLayoutVars>
          <dgm:bulletEnabled val="1"/>
        </dgm:presLayoutVars>
      </dgm:prSet>
      <dgm:spPr/>
      <dgm:t>
        <a:bodyPr/>
        <a:lstStyle/>
        <a:p>
          <a:endParaRPr lang="es-ES_tradnl"/>
        </a:p>
      </dgm:t>
    </dgm:pt>
    <dgm:pt modelId="{970264ED-7454-3B4B-89A5-C5CC3BBD50A4}" type="pres">
      <dgm:prSet presAssocID="{581578CA-5378-6D4F-B3BB-F29F34114D66}" presName="aSpace2" presStyleCnt="0"/>
      <dgm:spPr/>
    </dgm:pt>
    <dgm:pt modelId="{EDE84BBD-3CE1-8F43-B170-8AA815D060FC}" type="pres">
      <dgm:prSet presAssocID="{A1976A22-05EC-4444-9F1A-CB03447F6321}" presName="childNode" presStyleLbl="node1" presStyleIdx="5" presStyleCnt="6">
        <dgm:presLayoutVars>
          <dgm:bulletEnabled val="1"/>
        </dgm:presLayoutVars>
      </dgm:prSet>
      <dgm:spPr/>
      <dgm:t>
        <a:bodyPr/>
        <a:lstStyle/>
        <a:p>
          <a:endParaRPr lang="es-ES_tradnl"/>
        </a:p>
      </dgm:t>
    </dgm:pt>
  </dgm:ptLst>
  <dgm:cxnLst>
    <dgm:cxn modelId="{D611407C-8591-1B49-938E-2DC951B1AAE5}" type="presOf" srcId="{03540618-985E-174A-8E25-3F28C03390EC}" destId="{E020191A-B97A-4F44-8C41-ED56926EEE42}" srcOrd="1" destOrd="0" presId="urn:microsoft.com/office/officeart/2005/8/layout/lProcess2"/>
    <dgm:cxn modelId="{701B0FA6-299F-7B4A-B773-D9A4A71A883B}" type="presOf" srcId="{46FD2D0A-4418-144F-90CC-20DE37CC3808}" destId="{9A6A3545-A57F-7A40-A272-4131D158BFDF}" srcOrd="0" destOrd="0" presId="urn:microsoft.com/office/officeart/2005/8/layout/lProcess2"/>
    <dgm:cxn modelId="{80C8A6B3-4FCE-F548-BB13-32205169D625}" type="presOf" srcId="{6E5A6ECC-86C9-7140-9522-ED0D913C2E2F}" destId="{6CFB64A7-75D4-DA47-AE5C-9DC27397A98D}" srcOrd="0" destOrd="0" presId="urn:microsoft.com/office/officeart/2005/8/layout/lProcess2"/>
    <dgm:cxn modelId="{393B13F9-39AE-5D4B-A162-3A6CFC7B7CFF}" srcId="{6E5A6ECC-86C9-7140-9522-ED0D913C2E2F}" destId="{03540618-985E-174A-8E25-3F28C03390EC}" srcOrd="2" destOrd="0" parTransId="{C194CDB8-3BAE-9846-8C8B-F87B4BBF828C}" sibTransId="{D8BB70C0-08A3-5543-BE13-BC4337822562}"/>
    <dgm:cxn modelId="{7D7BB1B7-D0BA-0E42-9A33-64B3D4C3E13A}" srcId="{03540618-985E-174A-8E25-3F28C03390EC}" destId="{581578CA-5378-6D4F-B3BB-F29F34114D66}" srcOrd="0" destOrd="0" parTransId="{BB556D2F-431A-F440-B479-82F9DC1717FE}" sibTransId="{6595F1D7-610D-ED49-B3A7-DBA533264AE0}"/>
    <dgm:cxn modelId="{55599F2B-A81F-BD4A-8BD7-374B20955D2C}" type="presOf" srcId="{A1976A22-05EC-4444-9F1A-CB03447F6321}" destId="{EDE84BBD-3CE1-8F43-B170-8AA815D060FC}" srcOrd="0" destOrd="0" presId="urn:microsoft.com/office/officeart/2005/8/layout/lProcess2"/>
    <dgm:cxn modelId="{C0F91F4C-DE1F-8248-B3EC-AC5936BA6D48}" type="presOf" srcId="{A0511B75-CEE9-1243-A13A-7F4FB4CF2B37}" destId="{22BC1626-D3CF-4A4A-B9B5-5BF817128B5F}" srcOrd="0" destOrd="0" presId="urn:microsoft.com/office/officeart/2005/8/layout/lProcess2"/>
    <dgm:cxn modelId="{FCE55EC4-6A6C-C04A-8AEA-AE461CA471FD}" type="presOf" srcId="{BE6BDC9A-7B8C-644E-BACF-48C444367570}" destId="{37BC2C6C-7C1D-4C49-B569-4A27B15B324F}" srcOrd="0" destOrd="0" presId="urn:microsoft.com/office/officeart/2005/8/layout/lProcess2"/>
    <dgm:cxn modelId="{5219D31F-AD22-D142-8C41-E104312AE7F6}" srcId="{03540618-985E-174A-8E25-3F28C03390EC}" destId="{A1976A22-05EC-4444-9F1A-CB03447F6321}" srcOrd="1" destOrd="0" parTransId="{E93645EB-172F-D341-A5E5-8B30595D7C9F}" sibTransId="{A012C7CE-CA80-A949-8E6E-953ABD4F9497}"/>
    <dgm:cxn modelId="{63CC3843-6DBF-3042-9881-BE7AA8156295}" type="presOf" srcId="{AE90782B-25B0-BC44-8258-1AC48155DCFE}" destId="{5059E265-B416-5246-A6CE-3F18B4031B09}" srcOrd="0" destOrd="0" presId="urn:microsoft.com/office/officeart/2005/8/layout/lProcess2"/>
    <dgm:cxn modelId="{A01B2743-81D7-264D-9D63-9D723F1D0CA9}" srcId="{722BA901-4500-504B-8E57-10F5EC5B8CCA}" destId="{AE90782B-25B0-BC44-8258-1AC48155DCFE}" srcOrd="1" destOrd="0" parTransId="{2D263CE5-D9B8-624C-A685-43D68CFA194D}" sibTransId="{2E8C632B-04DD-6647-9941-F9C8C42298E9}"/>
    <dgm:cxn modelId="{C1733C6E-FBD9-C84F-AB9A-2423F7E55AFB}" type="presOf" srcId="{3356288C-6F80-874F-AE1D-59161E76624B}" destId="{D3CEF64E-7053-C54F-9772-008114918B30}" srcOrd="0" destOrd="0" presId="urn:microsoft.com/office/officeart/2005/8/layout/lProcess2"/>
    <dgm:cxn modelId="{9D3F6CDC-BFBD-F944-ABC2-85C4E95DC957}" srcId="{3356288C-6F80-874F-AE1D-59161E76624B}" destId="{BE6BDC9A-7B8C-644E-BACF-48C444367570}" srcOrd="0" destOrd="0" parTransId="{1B7DF439-2D5E-EB49-BF4E-9EC45B31F3DF}" sibTransId="{66C41A59-E758-3F4B-9BBD-7062C3EBDC7E}"/>
    <dgm:cxn modelId="{0CB9EDF1-ED61-4442-AB8A-052025D16C40}" type="presOf" srcId="{03540618-985E-174A-8E25-3F28C03390EC}" destId="{35168022-8396-E345-BBF2-7BCA96BC20CE}" srcOrd="0" destOrd="0" presId="urn:microsoft.com/office/officeart/2005/8/layout/lProcess2"/>
    <dgm:cxn modelId="{767F5F13-C979-7546-BBBB-17547FCA5B16}" type="presOf" srcId="{581578CA-5378-6D4F-B3BB-F29F34114D66}" destId="{C3D72DF4-B5BE-D446-9DBB-905FCD2B34FA}" srcOrd="0" destOrd="0" presId="urn:microsoft.com/office/officeart/2005/8/layout/lProcess2"/>
    <dgm:cxn modelId="{07DDCE35-7C56-2D48-B2E6-343D5B8F501E}" srcId="{6E5A6ECC-86C9-7140-9522-ED0D913C2E2F}" destId="{3356288C-6F80-874F-AE1D-59161E76624B}" srcOrd="1" destOrd="0" parTransId="{46DD2C1F-C51A-AA42-ADD9-8F16EB2D938F}" sibTransId="{50F8078B-FD37-B74C-9704-776E35B3EA85}"/>
    <dgm:cxn modelId="{D1D4B794-A783-F242-84DD-72452AEA156E}" type="presOf" srcId="{722BA901-4500-504B-8E57-10F5EC5B8CCA}" destId="{898358CA-39FC-B140-BA7A-6D0BFCEB1CB2}" srcOrd="0" destOrd="0" presId="urn:microsoft.com/office/officeart/2005/8/layout/lProcess2"/>
    <dgm:cxn modelId="{572B1312-931E-4049-93E3-471B867797DD}" srcId="{722BA901-4500-504B-8E57-10F5EC5B8CCA}" destId="{46FD2D0A-4418-144F-90CC-20DE37CC3808}" srcOrd="0" destOrd="0" parTransId="{CBDD71C6-4E5F-F749-93D3-082756CA3954}" sibTransId="{61A2ADBE-C202-9C40-A3AC-DB454C574C7E}"/>
    <dgm:cxn modelId="{00840A05-8B0B-2144-91AA-36966C9895E2}" type="presOf" srcId="{722BA901-4500-504B-8E57-10F5EC5B8CCA}" destId="{09DDDF12-AF54-DB42-BB59-6BA128498225}" srcOrd="1" destOrd="0" presId="urn:microsoft.com/office/officeart/2005/8/layout/lProcess2"/>
    <dgm:cxn modelId="{331DDE1B-FA42-4B4F-82F7-2C8334040F48}" srcId="{6E5A6ECC-86C9-7140-9522-ED0D913C2E2F}" destId="{722BA901-4500-504B-8E57-10F5EC5B8CCA}" srcOrd="0" destOrd="0" parTransId="{4A35D3BA-F0B1-8343-A130-C994C2D16591}" sibTransId="{D237764E-59DF-2948-8A41-C562584E660B}"/>
    <dgm:cxn modelId="{07CC2E71-0BB7-624E-9914-C8728C4BEE92}" type="presOf" srcId="{3356288C-6F80-874F-AE1D-59161E76624B}" destId="{C5A0EBB6-63BD-9245-8CFD-8F0A9A89F5DA}" srcOrd="1" destOrd="0" presId="urn:microsoft.com/office/officeart/2005/8/layout/lProcess2"/>
    <dgm:cxn modelId="{B946C2EF-6137-8946-B556-3E9975E99698}" srcId="{3356288C-6F80-874F-AE1D-59161E76624B}" destId="{A0511B75-CEE9-1243-A13A-7F4FB4CF2B37}" srcOrd="1" destOrd="0" parTransId="{1DBC2F74-7D9A-ED41-BFE7-6A3049D43896}" sibTransId="{58C24E04-3DCA-2947-9A6E-D454E697B362}"/>
    <dgm:cxn modelId="{96835C48-3058-4F45-AE31-16F5E43542E2}" type="presParOf" srcId="{6CFB64A7-75D4-DA47-AE5C-9DC27397A98D}" destId="{A4DB64E8-9730-F04E-BA43-9DE6F06E64B7}" srcOrd="0" destOrd="0" presId="urn:microsoft.com/office/officeart/2005/8/layout/lProcess2"/>
    <dgm:cxn modelId="{6B07A488-A380-0146-A730-8C8D36027524}" type="presParOf" srcId="{A4DB64E8-9730-F04E-BA43-9DE6F06E64B7}" destId="{898358CA-39FC-B140-BA7A-6D0BFCEB1CB2}" srcOrd="0" destOrd="0" presId="urn:microsoft.com/office/officeart/2005/8/layout/lProcess2"/>
    <dgm:cxn modelId="{10A40AE2-0D24-C543-9DA4-85E24C09FFCD}" type="presParOf" srcId="{A4DB64E8-9730-F04E-BA43-9DE6F06E64B7}" destId="{09DDDF12-AF54-DB42-BB59-6BA128498225}" srcOrd="1" destOrd="0" presId="urn:microsoft.com/office/officeart/2005/8/layout/lProcess2"/>
    <dgm:cxn modelId="{F702DE2D-9FA5-3F4E-B6A6-73678BF4EE3D}" type="presParOf" srcId="{A4DB64E8-9730-F04E-BA43-9DE6F06E64B7}" destId="{881EFACE-BD79-F946-A9A7-D79687AC92A3}" srcOrd="2" destOrd="0" presId="urn:microsoft.com/office/officeart/2005/8/layout/lProcess2"/>
    <dgm:cxn modelId="{C23C5045-9B14-044F-A295-CA5429B4D43E}" type="presParOf" srcId="{881EFACE-BD79-F946-A9A7-D79687AC92A3}" destId="{30819C92-5088-8A44-A002-829F2D43504B}" srcOrd="0" destOrd="0" presId="urn:microsoft.com/office/officeart/2005/8/layout/lProcess2"/>
    <dgm:cxn modelId="{DFEBFC72-46F3-FC47-BEC5-FAB80DF2F704}" type="presParOf" srcId="{30819C92-5088-8A44-A002-829F2D43504B}" destId="{9A6A3545-A57F-7A40-A272-4131D158BFDF}" srcOrd="0" destOrd="0" presId="urn:microsoft.com/office/officeart/2005/8/layout/lProcess2"/>
    <dgm:cxn modelId="{57936F3D-EA2D-7144-8FC8-82DF1C4E2F92}" type="presParOf" srcId="{30819C92-5088-8A44-A002-829F2D43504B}" destId="{40C367A0-C048-A047-B6AC-A320EBF242BE}" srcOrd="1" destOrd="0" presId="urn:microsoft.com/office/officeart/2005/8/layout/lProcess2"/>
    <dgm:cxn modelId="{9E962B11-E4C1-CD4A-884B-9268EFA302B5}" type="presParOf" srcId="{30819C92-5088-8A44-A002-829F2D43504B}" destId="{5059E265-B416-5246-A6CE-3F18B4031B09}" srcOrd="2" destOrd="0" presId="urn:microsoft.com/office/officeart/2005/8/layout/lProcess2"/>
    <dgm:cxn modelId="{B660D653-D7DC-CE4E-8075-75A132650856}" type="presParOf" srcId="{6CFB64A7-75D4-DA47-AE5C-9DC27397A98D}" destId="{72BEF1A5-D528-2040-AF3B-107157AC063A}" srcOrd="1" destOrd="0" presId="urn:microsoft.com/office/officeart/2005/8/layout/lProcess2"/>
    <dgm:cxn modelId="{D6A3DB60-C777-BA42-B428-00986E284C38}" type="presParOf" srcId="{6CFB64A7-75D4-DA47-AE5C-9DC27397A98D}" destId="{7EDE4BCA-EFE6-6844-B70E-039BD4A25695}" srcOrd="2" destOrd="0" presId="urn:microsoft.com/office/officeart/2005/8/layout/lProcess2"/>
    <dgm:cxn modelId="{0A6D3D4D-C357-7D4F-A3CB-EADEF76F22E9}" type="presParOf" srcId="{7EDE4BCA-EFE6-6844-B70E-039BD4A25695}" destId="{D3CEF64E-7053-C54F-9772-008114918B30}" srcOrd="0" destOrd="0" presId="urn:microsoft.com/office/officeart/2005/8/layout/lProcess2"/>
    <dgm:cxn modelId="{07C7B309-FB12-F04C-963A-E29BE77D47DB}" type="presParOf" srcId="{7EDE4BCA-EFE6-6844-B70E-039BD4A25695}" destId="{C5A0EBB6-63BD-9245-8CFD-8F0A9A89F5DA}" srcOrd="1" destOrd="0" presId="urn:microsoft.com/office/officeart/2005/8/layout/lProcess2"/>
    <dgm:cxn modelId="{50DB242B-E385-F844-8948-93A241E9F9DE}" type="presParOf" srcId="{7EDE4BCA-EFE6-6844-B70E-039BD4A25695}" destId="{99754F5E-81A6-4046-B200-82E6249999F3}" srcOrd="2" destOrd="0" presId="urn:microsoft.com/office/officeart/2005/8/layout/lProcess2"/>
    <dgm:cxn modelId="{B5651F87-F583-B746-9539-DF1307D2D31C}" type="presParOf" srcId="{99754F5E-81A6-4046-B200-82E6249999F3}" destId="{B5BDE89F-0CC3-E441-A3C6-3530E44807F2}" srcOrd="0" destOrd="0" presId="urn:microsoft.com/office/officeart/2005/8/layout/lProcess2"/>
    <dgm:cxn modelId="{546B32A7-01BE-C84A-A497-5CA4748AB72B}" type="presParOf" srcId="{B5BDE89F-0CC3-E441-A3C6-3530E44807F2}" destId="{37BC2C6C-7C1D-4C49-B569-4A27B15B324F}" srcOrd="0" destOrd="0" presId="urn:microsoft.com/office/officeart/2005/8/layout/lProcess2"/>
    <dgm:cxn modelId="{BAB8A202-B970-AE47-B0C9-2554A975401D}" type="presParOf" srcId="{B5BDE89F-0CC3-E441-A3C6-3530E44807F2}" destId="{1150D258-8DDA-CA4C-89E8-AACB02F8BEDC}" srcOrd="1" destOrd="0" presId="urn:microsoft.com/office/officeart/2005/8/layout/lProcess2"/>
    <dgm:cxn modelId="{4DA2F5EC-5A16-7943-8CC3-179D7D31C947}" type="presParOf" srcId="{B5BDE89F-0CC3-E441-A3C6-3530E44807F2}" destId="{22BC1626-D3CF-4A4A-B9B5-5BF817128B5F}" srcOrd="2" destOrd="0" presId="urn:microsoft.com/office/officeart/2005/8/layout/lProcess2"/>
    <dgm:cxn modelId="{1EADEB9F-17F8-674B-8506-38894B212D57}" type="presParOf" srcId="{6CFB64A7-75D4-DA47-AE5C-9DC27397A98D}" destId="{7C8CD05A-FE1C-194C-B6C5-9E5DF8C518EF}" srcOrd="3" destOrd="0" presId="urn:microsoft.com/office/officeart/2005/8/layout/lProcess2"/>
    <dgm:cxn modelId="{A440A3B0-C199-604E-85B3-F0837E8CBFB5}" type="presParOf" srcId="{6CFB64A7-75D4-DA47-AE5C-9DC27397A98D}" destId="{818B28B3-F3A9-ED43-B206-6E54BFBDBB75}" srcOrd="4" destOrd="0" presId="urn:microsoft.com/office/officeart/2005/8/layout/lProcess2"/>
    <dgm:cxn modelId="{A2369BB8-88D5-A446-AC2E-F65BF5DD3D45}" type="presParOf" srcId="{818B28B3-F3A9-ED43-B206-6E54BFBDBB75}" destId="{35168022-8396-E345-BBF2-7BCA96BC20CE}" srcOrd="0" destOrd="0" presId="urn:microsoft.com/office/officeart/2005/8/layout/lProcess2"/>
    <dgm:cxn modelId="{BABDC66D-0D10-D748-98A4-B72FA4FABD7C}" type="presParOf" srcId="{818B28B3-F3A9-ED43-B206-6E54BFBDBB75}" destId="{E020191A-B97A-4F44-8C41-ED56926EEE42}" srcOrd="1" destOrd="0" presId="urn:microsoft.com/office/officeart/2005/8/layout/lProcess2"/>
    <dgm:cxn modelId="{C8BBC5D7-596D-C044-AAA7-323136B8C86B}" type="presParOf" srcId="{818B28B3-F3A9-ED43-B206-6E54BFBDBB75}" destId="{5AB0950B-03F3-9E4B-890D-8F9CF6E7BA0B}" srcOrd="2" destOrd="0" presId="urn:microsoft.com/office/officeart/2005/8/layout/lProcess2"/>
    <dgm:cxn modelId="{1022BA25-BA37-B747-99BF-DE7923B6833A}" type="presParOf" srcId="{5AB0950B-03F3-9E4B-890D-8F9CF6E7BA0B}" destId="{7967B493-0B15-9448-88BF-A5151D0C862B}" srcOrd="0" destOrd="0" presId="urn:microsoft.com/office/officeart/2005/8/layout/lProcess2"/>
    <dgm:cxn modelId="{930E202E-3412-404E-92EA-0DF39DEA8579}" type="presParOf" srcId="{7967B493-0B15-9448-88BF-A5151D0C862B}" destId="{C3D72DF4-B5BE-D446-9DBB-905FCD2B34FA}" srcOrd="0" destOrd="0" presId="urn:microsoft.com/office/officeart/2005/8/layout/lProcess2"/>
    <dgm:cxn modelId="{694C6413-A541-E443-A9D8-60D9A0D4F749}" type="presParOf" srcId="{7967B493-0B15-9448-88BF-A5151D0C862B}" destId="{970264ED-7454-3B4B-89A5-C5CC3BBD50A4}" srcOrd="1" destOrd="0" presId="urn:microsoft.com/office/officeart/2005/8/layout/lProcess2"/>
    <dgm:cxn modelId="{37AF2C92-8A37-2C42-94DC-4716417475A9}" type="presParOf" srcId="{7967B493-0B15-9448-88BF-A5151D0C862B}" destId="{EDE84BBD-3CE1-8F43-B170-8AA815D060FC}" srcOrd="2" destOrd="0" presId="urn:microsoft.com/office/officeart/2005/8/layout/lProcess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E5A6ECC-86C9-7140-9522-ED0D913C2E2F}" type="doc">
      <dgm:prSet loTypeId="urn:microsoft.com/office/officeart/2005/8/layout/lProcess2" loCatId="" qsTypeId="urn:microsoft.com/office/officeart/2005/8/quickstyle/simple4" qsCatId="simple" csTypeId="urn:microsoft.com/office/officeart/2005/8/colors/accent1_2" csCatId="accent1" phldr="1"/>
      <dgm:spPr/>
      <dgm:t>
        <a:bodyPr/>
        <a:lstStyle/>
        <a:p>
          <a:endParaRPr lang="es-ES_tradnl"/>
        </a:p>
      </dgm:t>
    </dgm:pt>
    <dgm:pt modelId="{722BA901-4500-504B-8E57-10F5EC5B8CCA}">
      <dgm:prSet phldrT="[Texto]"/>
      <dgm:spPr/>
      <dgm:t>
        <a:bodyPr/>
        <a:lstStyle/>
        <a:p>
          <a:r>
            <a:rPr lang="es-ES_tradnl" dirty="0" smtClean="0"/>
            <a:t>Mov1</a:t>
          </a:r>
          <a:endParaRPr lang="es-ES_tradnl" dirty="0"/>
        </a:p>
      </dgm:t>
    </dgm:pt>
    <dgm:pt modelId="{4A35D3BA-F0B1-8343-A130-C994C2D16591}" type="parTrans" cxnId="{331DDE1B-FA42-4B4F-82F7-2C8334040F48}">
      <dgm:prSet/>
      <dgm:spPr/>
      <dgm:t>
        <a:bodyPr/>
        <a:lstStyle/>
        <a:p>
          <a:endParaRPr lang="es-ES_tradnl"/>
        </a:p>
      </dgm:t>
    </dgm:pt>
    <dgm:pt modelId="{D237764E-59DF-2948-8A41-C562584E660B}" type="sibTrans" cxnId="{331DDE1B-FA42-4B4F-82F7-2C8334040F48}">
      <dgm:prSet/>
      <dgm:spPr/>
      <dgm:t>
        <a:bodyPr/>
        <a:lstStyle/>
        <a:p>
          <a:endParaRPr lang="es-ES_tradnl"/>
        </a:p>
      </dgm:t>
    </dgm:pt>
    <dgm:pt modelId="{46FD2D0A-4418-144F-90CC-20DE37CC3808}">
      <dgm:prSet phldrT="[Texto]"/>
      <dgm:spPr/>
      <dgm:t>
        <a:bodyPr/>
        <a:lstStyle/>
        <a:p>
          <a:endParaRPr lang="es-ES_tradnl" dirty="0"/>
        </a:p>
      </dgm:t>
    </dgm:pt>
    <dgm:pt modelId="{CBDD71C6-4E5F-F749-93D3-082756CA3954}" type="parTrans" cxnId="{572B1312-931E-4049-93E3-471B867797DD}">
      <dgm:prSet/>
      <dgm:spPr/>
      <dgm:t>
        <a:bodyPr/>
        <a:lstStyle/>
        <a:p>
          <a:endParaRPr lang="es-ES_tradnl"/>
        </a:p>
      </dgm:t>
    </dgm:pt>
    <dgm:pt modelId="{61A2ADBE-C202-9C40-A3AC-DB454C574C7E}" type="sibTrans" cxnId="{572B1312-931E-4049-93E3-471B867797DD}">
      <dgm:prSet/>
      <dgm:spPr/>
      <dgm:t>
        <a:bodyPr/>
        <a:lstStyle/>
        <a:p>
          <a:endParaRPr lang="es-ES_tradnl"/>
        </a:p>
      </dgm:t>
    </dgm:pt>
    <dgm:pt modelId="{AE90782B-25B0-BC44-8258-1AC48155DCFE}">
      <dgm:prSet phldrT="[Texto]"/>
      <dgm:spPr/>
      <dgm:t>
        <a:bodyPr/>
        <a:lstStyle/>
        <a:p>
          <a:endParaRPr lang="es-ES_tradnl" dirty="0"/>
        </a:p>
      </dgm:t>
    </dgm:pt>
    <dgm:pt modelId="{2D263CE5-D9B8-624C-A685-43D68CFA194D}" type="parTrans" cxnId="{A01B2743-81D7-264D-9D63-9D723F1D0CA9}">
      <dgm:prSet/>
      <dgm:spPr/>
      <dgm:t>
        <a:bodyPr/>
        <a:lstStyle/>
        <a:p>
          <a:endParaRPr lang="es-ES_tradnl"/>
        </a:p>
      </dgm:t>
    </dgm:pt>
    <dgm:pt modelId="{2E8C632B-04DD-6647-9941-F9C8C42298E9}" type="sibTrans" cxnId="{A01B2743-81D7-264D-9D63-9D723F1D0CA9}">
      <dgm:prSet/>
      <dgm:spPr/>
      <dgm:t>
        <a:bodyPr/>
        <a:lstStyle/>
        <a:p>
          <a:endParaRPr lang="es-ES_tradnl"/>
        </a:p>
      </dgm:t>
    </dgm:pt>
    <dgm:pt modelId="{3356288C-6F80-874F-AE1D-59161E76624B}">
      <dgm:prSet phldrT="[Texto]"/>
      <dgm:spPr/>
      <dgm:t>
        <a:bodyPr/>
        <a:lstStyle/>
        <a:p>
          <a:r>
            <a:rPr lang="es-ES_tradnl" dirty="0" smtClean="0"/>
            <a:t>Mov2</a:t>
          </a:r>
          <a:endParaRPr lang="es-ES_tradnl" dirty="0"/>
        </a:p>
      </dgm:t>
    </dgm:pt>
    <dgm:pt modelId="{46DD2C1F-C51A-AA42-ADD9-8F16EB2D938F}" type="parTrans" cxnId="{07DDCE35-7C56-2D48-B2E6-343D5B8F501E}">
      <dgm:prSet/>
      <dgm:spPr/>
      <dgm:t>
        <a:bodyPr/>
        <a:lstStyle/>
        <a:p>
          <a:endParaRPr lang="es-ES_tradnl"/>
        </a:p>
      </dgm:t>
    </dgm:pt>
    <dgm:pt modelId="{50F8078B-FD37-B74C-9704-776E35B3EA85}" type="sibTrans" cxnId="{07DDCE35-7C56-2D48-B2E6-343D5B8F501E}">
      <dgm:prSet/>
      <dgm:spPr/>
      <dgm:t>
        <a:bodyPr/>
        <a:lstStyle/>
        <a:p>
          <a:endParaRPr lang="es-ES_tradnl"/>
        </a:p>
      </dgm:t>
    </dgm:pt>
    <dgm:pt modelId="{BE6BDC9A-7B8C-644E-BACF-48C444367570}">
      <dgm:prSet phldrT="[Texto]"/>
      <dgm:spPr/>
      <dgm:t>
        <a:bodyPr/>
        <a:lstStyle/>
        <a:p>
          <a:endParaRPr lang="es-ES_tradnl" dirty="0"/>
        </a:p>
      </dgm:t>
    </dgm:pt>
    <dgm:pt modelId="{1B7DF439-2D5E-EB49-BF4E-9EC45B31F3DF}" type="parTrans" cxnId="{9D3F6CDC-BFBD-F944-ABC2-85C4E95DC957}">
      <dgm:prSet/>
      <dgm:spPr/>
      <dgm:t>
        <a:bodyPr/>
        <a:lstStyle/>
        <a:p>
          <a:endParaRPr lang="es-ES_tradnl"/>
        </a:p>
      </dgm:t>
    </dgm:pt>
    <dgm:pt modelId="{66C41A59-E758-3F4B-9BBD-7062C3EBDC7E}" type="sibTrans" cxnId="{9D3F6CDC-BFBD-F944-ABC2-85C4E95DC957}">
      <dgm:prSet/>
      <dgm:spPr/>
      <dgm:t>
        <a:bodyPr/>
        <a:lstStyle/>
        <a:p>
          <a:endParaRPr lang="es-ES_tradnl"/>
        </a:p>
      </dgm:t>
    </dgm:pt>
    <dgm:pt modelId="{A0511B75-CEE9-1243-A13A-7F4FB4CF2B37}">
      <dgm:prSet phldrT="[Texto]"/>
      <dgm:spPr/>
      <dgm:t>
        <a:bodyPr/>
        <a:lstStyle/>
        <a:p>
          <a:endParaRPr lang="es-ES_tradnl" dirty="0"/>
        </a:p>
      </dgm:t>
    </dgm:pt>
    <dgm:pt modelId="{1DBC2F74-7D9A-ED41-BFE7-6A3049D43896}" type="parTrans" cxnId="{B946C2EF-6137-8946-B556-3E9975E99698}">
      <dgm:prSet/>
      <dgm:spPr/>
      <dgm:t>
        <a:bodyPr/>
        <a:lstStyle/>
        <a:p>
          <a:endParaRPr lang="es-ES_tradnl"/>
        </a:p>
      </dgm:t>
    </dgm:pt>
    <dgm:pt modelId="{58C24E04-3DCA-2947-9A6E-D454E697B362}" type="sibTrans" cxnId="{B946C2EF-6137-8946-B556-3E9975E99698}">
      <dgm:prSet/>
      <dgm:spPr/>
      <dgm:t>
        <a:bodyPr/>
        <a:lstStyle/>
        <a:p>
          <a:endParaRPr lang="es-ES_tradnl"/>
        </a:p>
      </dgm:t>
    </dgm:pt>
    <dgm:pt modelId="{03540618-985E-174A-8E25-3F28C03390EC}">
      <dgm:prSet phldrT="[Texto]"/>
      <dgm:spPr/>
      <dgm:t>
        <a:bodyPr/>
        <a:lstStyle/>
        <a:p>
          <a:r>
            <a:rPr lang="es-ES_tradnl" dirty="0" smtClean="0"/>
            <a:t>Mov3</a:t>
          </a:r>
          <a:endParaRPr lang="es-ES_tradnl" dirty="0"/>
        </a:p>
      </dgm:t>
    </dgm:pt>
    <dgm:pt modelId="{C194CDB8-3BAE-9846-8C8B-F87B4BBF828C}" type="parTrans" cxnId="{393B13F9-39AE-5D4B-A162-3A6CFC7B7CFF}">
      <dgm:prSet/>
      <dgm:spPr/>
      <dgm:t>
        <a:bodyPr/>
        <a:lstStyle/>
        <a:p>
          <a:endParaRPr lang="es-ES_tradnl"/>
        </a:p>
      </dgm:t>
    </dgm:pt>
    <dgm:pt modelId="{D8BB70C0-08A3-5543-BE13-BC4337822562}" type="sibTrans" cxnId="{393B13F9-39AE-5D4B-A162-3A6CFC7B7CFF}">
      <dgm:prSet/>
      <dgm:spPr/>
      <dgm:t>
        <a:bodyPr/>
        <a:lstStyle/>
        <a:p>
          <a:endParaRPr lang="es-ES_tradnl"/>
        </a:p>
      </dgm:t>
    </dgm:pt>
    <dgm:pt modelId="{581578CA-5378-6D4F-B3BB-F29F34114D66}">
      <dgm:prSet phldrT="[Texto]"/>
      <dgm:spPr/>
      <dgm:t>
        <a:bodyPr/>
        <a:lstStyle/>
        <a:p>
          <a:endParaRPr lang="es-ES_tradnl" dirty="0"/>
        </a:p>
      </dgm:t>
    </dgm:pt>
    <dgm:pt modelId="{BB556D2F-431A-F440-B479-82F9DC1717FE}" type="parTrans" cxnId="{7D7BB1B7-D0BA-0E42-9A33-64B3D4C3E13A}">
      <dgm:prSet/>
      <dgm:spPr/>
      <dgm:t>
        <a:bodyPr/>
        <a:lstStyle/>
        <a:p>
          <a:endParaRPr lang="es-ES_tradnl"/>
        </a:p>
      </dgm:t>
    </dgm:pt>
    <dgm:pt modelId="{6595F1D7-610D-ED49-B3A7-DBA533264AE0}" type="sibTrans" cxnId="{7D7BB1B7-D0BA-0E42-9A33-64B3D4C3E13A}">
      <dgm:prSet/>
      <dgm:spPr/>
      <dgm:t>
        <a:bodyPr/>
        <a:lstStyle/>
        <a:p>
          <a:endParaRPr lang="es-ES_tradnl"/>
        </a:p>
      </dgm:t>
    </dgm:pt>
    <dgm:pt modelId="{A1976A22-05EC-4444-9F1A-CB03447F6321}">
      <dgm:prSet phldrT="[Texto]"/>
      <dgm:spPr/>
      <dgm:t>
        <a:bodyPr/>
        <a:lstStyle/>
        <a:p>
          <a:endParaRPr lang="es-ES_tradnl" dirty="0"/>
        </a:p>
      </dgm:t>
    </dgm:pt>
    <dgm:pt modelId="{E93645EB-172F-D341-A5E5-8B30595D7C9F}" type="parTrans" cxnId="{5219D31F-AD22-D142-8C41-E104312AE7F6}">
      <dgm:prSet/>
      <dgm:spPr/>
      <dgm:t>
        <a:bodyPr/>
        <a:lstStyle/>
        <a:p>
          <a:endParaRPr lang="es-ES_tradnl"/>
        </a:p>
      </dgm:t>
    </dgm:pt>
    <dgm:pt modelId="{A012C7CE-CA80-A949-8E6E-953ABD4F9497}" type="sibTrans" cxnId="{5219D31F-AD22-D142-8C41-E104312AE7F6}">
      <dgm:prSet/>
      <dgm:spPr/>
      <dgm:t>
        <a:bodyPr/>
        <a:lstStyle/>
        <a:p>
          <a:endParaRPr lang="es-ES_tradnl"/>
        </a:p>
      </dgm:t>
    </dgm:pt>
    <dgm:pt modelId="{6CFB64A7-75D4-DA47-AE5C-9DC27397A98D}" type="pres">
      <dgm:prSet presAssocID="{6E5A6ECC-86C9-7140-9522-ED0D913C2E2F}" presName="theList" presStyleCnt="0">
        <dgm:presLayoutVars>
          <dgm:dir/>
          <dgm:animLvl val="lvl"/>
          <dgm:resizeHandles val="exact"/>
        </dgm:presLayoutVars>
      </dgm:prSet>
      <dgm:spPr/>
      <dgm:t>
        <a:bodyPr/>
        <a:lstStyle/>
        <a:p>
          <a:endParaRPr lang="es-ES_tradnl"/>
        </a:p>
      </dgm:t>
    </dgm:pt>
    <dgm:pt modelId="{A4DB64E8-9730-F04E-BA43-9DE6F06E64B7}" type="pres">
      <dgm:prSet presAssocID="{722BA901-4500-504B-8E57-10F5EC5B8CCA}" presName="compNode" presStyleCnt="0"/>
      <dgm:spPr/>
    </dgm:pt>
    <dgm:pt modelId="{898358CA-39FC-B140-BA7A-6D0BFCEB1CB2}" type="pres">
      <dgm:prSet presAssocID="{722BA901-4500-504B-8E57-10F5EC5B8CCA}" presName="aNode" presStyleLbl="bgShp" presStyleIdx="0" presStyleCnt="3"/>
      <dgm:spPr/>
      <dgm:t>
        <a:bodyPr/>
        <a:lstStyle/>
        <a:p>
          <a:endParaRPr lang="es-ES_tradnl"/>
        </a:p>
      </dgm:t>
    </dgm:pt>
    <dgm:pt modelId="{09DDDF12-AF54-DB42-BB59-6BA128498225}" type="pres">
      <dgm:prSet presAssocID="{722BA901-4500-504B-8E57-10F5EC5B8CCA}" presName="textNode" presStyleLbl="bgShp" presStyleIdx="0" presStyleCnt="3"/>
      <dgm:spPr/>
      <dgm:t>
        <a:bodyPr/>
        <a:lstStyle/>
        <a:p>
          <a:endParaRPr lang="es-ES_tradnl"/>
        </a:p>
      </dgm:t>
    </dgm:pt>
    <dgm:pt modelId="{881EFACE-BD79-F946-A9A7-D79687AC92A3}" type="pres">
      <dgm:prSet presAssocID="{722BA901-4500-504B-8E57-10F5EC5B8CCA}" presName="compChildNode" presStyleCnt="0"/>
      <dgm:spPr/>
    </dgm:pt>
    <dgm:pt modelId="{30819C92-5088-8A44-A002-829F2D43504B}" type="pres">
      <dgm:prSet presAssocID="{722BA901-4500-504B-8E57-10F5EC5B8CCA}" presName="theInnerList" presStyleCnt="0"/>
      <dgm:spPr/>
    </dgm:pt>
    <dgm:pt modelId="{9A6A3545-A57F-7A40-A272-4131D158BFDF}" type="pres">
      <dgm:prSet presAssocID="{46FD2D0A-4418-144F-90CC-20DE37CC3808}" presName="childNode" presStyleLbl="node1" presStyleIdx="0" presStyleCnt="6">
        <dgm:presLayoutVars>
          <dgm:bulletEnabled val="1"/>
        </dgm:presLayoutVars>
      </dgm:prSet>
      <dgm:spPr/>
      <dgm:t>
        <a:bodyPr/>
        <a:lstStyle/>
        <a:p>
          <a:endParaRPr lang="es-ES_tradnl"/>
        </a:p>
      </dgm:t>
    </dgm:pt>
    <dgm:pt modelId="{40C367A0-C048-A047-B6AC-A320EBF242BE}" type="pres">
      <dgm:prSet presAssocID="{46FD2D0A-4418-144F-90CC-20DE37CC3808}" presName="aSpace2" presStyleCnt="0"/>
      <dgm:spPr/>
    </dgm:pt>
    <dgm:pt modelId="{5059E265-B416-5246-A6CE-3F18B4031B09}" type="pres">
      <dgm:prSet presAssocID="{AE90782B-25B0-BC44-8258-1AC48155DCFE}" presName="childNode" presStyleLbl="node1" presStyleIdx="1" presStyleCnt="6">
        <dgm:presLayoutVars>
          <dgm:bulletEnabled val="1"/>
        </dgm:presLayoutVars>
      </dgm:prSet>
      <dgm:spPr/>
      <dgm:t>
        <a:bodyPr/>
        <a:lstStyle/>
        <a:p>
          <a:endParaRPr lang="es-ES_tradnl"/>
        </a:p>
      </dgm:t>
    </dgm:pt>
    <dgm:pt modelId="{72BEF1A5-D528-2040-AF3B-107157AC063A}" type="pres">
      <dgm:prSet presAssocID="{722BA901-4500-504B-8E57-10F5EC5B8CCA}" presName="aSpace" presStyleCnt="0"/>
      <dgm:spPr/>
    </dgm:pt>
    <dgm:pt modelId="{7EDE4BCA-EFE6-6844-B70E-039BD4A25695}" type="pres">
      <dgm:prSet presAssocID="{3356288C-6F80-874F-AE1D-59161E76624B}" presName="compNode" presStyleCnt="0"/>
      <dgm:spPr/>
    </dgm:pt>
    <dgm:pt modelId="{D3CEF64E-7053-C54F-9772-008114918B30}" type="pres">
      <dgm:prSet presAssocID="{3356288C-6F80-874F-AE1D-59161E76624B}" presName="aNode" presStyleLbl="bgShp" presStyleIdx="1" presStyleCnt="3"/>
      <dgm:spPr/>
      <dgm:t>
        <a:bodyPr/>
        <a:lstStyle/>
        <a:p>
          <a:endParaRPr lang="es-ES_tradnl"/>
        </a:p>
      </dgm:t>
    </dgm:pt>
    <dgm:pt modelId="{C5A0EBB6-63BD-9245-8CFD-8F0A9A89F5DA}" type="pres">
      <dgm:prSet presAssocID="{3356288C-6F80-874F-AE1D-59161E76624B}" presName="textNode" presStyleLbl="bgShp" presStyleIdx="1" presStyleCnt="3"/>
      <dgm:spPr/>
      <dgm:t>
        <a:bodyPr/>
        <a:lstStyle/>
        <a:p>
          <a:endParaRPr lang="es-ES_tradnl"/>
        </a:p>
      </dgm:t>
    </dgm:pt>
    <dgm:pt modelId="{99754F5E-81A6-4046-B200-82E6249999F3}" type="pres">
      <dgm:prSet presAssocID="{3356288C-6F80-874F-AE1D-59161E76624B}" presName="compChildNode" presStyleCnt="0"/>
      <dgm:spPr/>
    </dgm:pt>
    <dgm:pt modelId="{B5BDE89F-0CC3-E441-A3C6-3530E44807F2}" type="pres">
      <dgm:prSet presAssocID="{3356288C-6F80-874F-AE1D-59161E76624B}" presName="theInnerList" presStyleCnt="0"/>
      <dgm:spPr/>
    </dgm:pt>
    <dgm:pt modelId="{37BC2C6C-7C1D-4C49-B569-4A27B15B324F}" type="pres">
      <dgm:prSet presAssocID="{BE6BDC9A-7B8C-644E-BACF-48C444367570}" presName="childNode" presStyleLbl="node1" presStyleIdx="2" presStyleCnt="6">
        <dgm:presLayoutVars>
          <dgm:bulletEnabled val="1"/>
        </dgm:presLayoutVars>
      </dgm:prSet>
      <dgm:spPr/>
      <dgm:t>
        <a:bodyPr/>
        <a:lstStyle/>
        <a:p>
          <a:endParaRPr lang="es-ES_tradnl"/>
        </a:p>
      </dgm:t>
    </dgm:pt>
    <dgm:pt modelId="{1150D258-8DDA-CA4C-89E8-AACB02F8BEDC}" type="pres">
      <dgm:prSet presAssocID="{BE6BDC9A-7B8C-644E-BACF-48C444367570}" presName="aSpace2" presStyleCnt="0"/>
      <dgm:spPr/>
    </dgm:pt>
    <dgm:pt modelId="{22BC1626-D3CF-4A4A-B9B5-5BF817128B5F}" type="pres">
      <dgm:prSet presAssocID="{A0511B75-CEE9-1243-A13A-7F4FB4CF2B37}" presName="childNode" presStyleLbl="node1" presStyleIdx="3" presStyleCnt="6">
        <dgm:presLayoutVars>
          <dgm:bulletEnabled val="1"/>
        </dgm:presLayoutVars>
      </dgm:prSet>
      <dgm:spPr/>
      <dgm:t>
        <a:bodyPr/>
        <a:lstStyle/>
        <a:p>
          <a:endParaRPr lang="es-ES_tradnl"/>
        </a:p>
      </dgm:t>
    </dgm:pt>
    <dgm:pt modelId="{7C8CD05A-FE1C-194C-B6C5-9E5DF8C518EF}" type="pres">
      <dgm:prSet presAssocID="{3356288C-6F80-874F-AE1D-59161E76624B}" presName="aSpace" presStyleCnt="0"/>
      <dgm:spPr/>
    </dgm:pt>
    <dgm:pt modelId="{818B28B3-F3A9-ED43-B206-6E54BFBDBB75}" type="pres">
      <dgm:prSet presAssocID="{03540618-985E-174A-8E25-3F28C03390EC}" presName="compNode" presStyleCnt="0"/>
      <dgm:spPr/>
    </dgm:pt>
    <dgm:pt modelId="{35168022-8396-E345-BBF2-7BCA96BC20CE}" type="pres">
      <dgm:prSet presAssocID="{03540618-985E-174A-8E25-3F28C03390EC}" presName="aNode" presStyleLbl="bgShp" presStyleIdx="2" presStyleCnt="3"/>
      <dgm:spPr/>
      <dgm:t>
        <a:bodyPr/>
        <a:lstStyle/>
        <a:p>
          <a:endParaRPr lang="es-ES_tradnl"/>
        </a:p>
      </dgm:t>
    </dgm:pt>
    <dgm:pt modelId="{E020191A-B97A-4F44-8C41-ED56926EEE42}" type="pres">
      <dgm:prSet presAssocID="{03540618-985E-174A-8E25-3F28C03390EC}" presName="textNode" presStyleLbl="bgShp" presStyleIdx="2" presStyleCnt="3"/>
      <dgm:spPr/>
      <dgm:t>
        <a:bodyPr/>
        <a:lstStyle/>
        <a:p>
          <a:endParaRPr lang="es-ES_tradnl"/>
        </a:p>
      </dgm:t>
    </dgm:pt>
    <dgm:pt modelId="{5AB0950B-03F3-9E4B-890D-8F9CF6E7BA0B}" type="pres">
      <dgm:prSet presAssocID="{03540618-985E-174A-8E25-3F28C03390EC}" presName="compChildNode" presStyleCnt="0"/>
      <dgm:spPr/>
    </dgm:pt>
    <dgm:pt modelId="{7967B493-0B15-9448-88BF-A5151D0C862B}" type="pres">
      <dgm:prSet presAssocID="{03540618-985E-174A-8E25-3F28C03390EC}" presName="theInnerList" presStyleCnt="0"/>
      <dgm:spPr/>
    </dgm:pt>
    <dgm:pt modelId="{C3D72DF4-B5BE-D446-9DBB-905FCD2B34FA}" type="pres">
      <dgm:prSet presAssocID="{581578CA-5378-6D4F-B3BB-F29F34114D66}" presName="childNode" presStyleLbl="node1" presStyleIdx="4" presStyleCnt="6">
        <dgm:presLayoutVars>
          <dgm:bulletEnabled val="1"/>
        </dgm:presLayoutVars>
      </dgm:prSet>
      <dgm:spPr/>
      <dgm:t>
        <a:bodyPr/>
        <a:lstStyle/>
        <a:p>
          <a:endParaRPr lang="es-ES_tradnl"/>
        </a:p>
      </dgm:t>
    </dgm:pt>
    <dgm:pt modelId="{970264ED-7454-3B4B-89A5-C5CC3BBD50A4}" type="pres">
      <dgm:prSet presAssocID="{581578CA-5378-6D4F-B3BB-F29F34114D66}" presName="aSpace2" presStyleCnt="0"/>
      <dgm:spPr/>
    </dgm:pt>
    <dgm:pt modelId="{EDE84BBD-3CE1-8F43-B170-8AA815D060FC}" type="pres">
      <dgm:prSet presAssocID="{A1976A22-05EC-4444-9F1A-CB03447F6321}" presName="childNode" presStyleLbl="node1" presStyleIdx="5" presStyleCnt="6">
        <dgm:presLayoutVars>
          <dgm:bulletEnabled val="1"/>
        </dgm:presLayoutVars>
      </dgm:prSet>
      <dgm:spPr/>
      <dgm:t>
        <a:bodyPr/>
        <a:lstStyle/>
        <a:p>
          <a:endParaRPr lang="es-ES_tradnl"/>
        </a:p>
      </dgm:t>
    </dgm:pt>
  </dgm:ptLst>
  <dgm:cxnLst>
    <dgm:cxn modelId="{393B13F9-39AE-5D4B-A162-3A6CFC7B7CFF}" srcId="{6E5A6ECC-86C9-7140-9522-ED0D913C2E2F}" destId="{03540618-985E-174A-8E25-3F28C03390EC}" srcOrd="2" destOrd="0" parTransId="{C194CDB8-3BAE-9846-8C8B-F87B4BBF828C}" sibTransId="{D8BB70C0-08A3-5543-BE13-BC4337822562}"/>
    <dgm:cxn modelId="{7D7BB1B7-D0BA-0E42-9A33-64B3D4C3E13A}" srcId="{03540618-985E-174A-8E25-3F28C03390EC}" destId="{581578CA-5378-6D4F-B3BB-F29F34114D66}" srcOrd="0" destOrd="0" parTransId="{BB556D2F-431A-F440-B479-82F9DC1717FE}" sibTransId="{6595F1D7-610D-ED49-B3A7-DBA533264AE0}"/>
    <dgm:cxn modelId="{0A1967B0-5179-AC47-B702-95C8B4CC2475}" type="presOf" srcId="{581578CA-5378-6D4F-B3BB-F29F34114D66}" destId="{C3D72DF4-B5BE-D446-9DBB-905FCD2B34FA}" srcOrd="0" destOrd="0" presId="urn:microsoft.com/office/officeart/2005/8/layout/lProcess2"/>
    <dgm:cxn modelId="{9AB2D6A0-A318-8741-9202-87203474D534}" type="presOf" srcId="{AE90782B-25B0-BC44-8258-1AC48155DCFE}" destId="{5059E265-B416-5246-A6CE-3F18B4031B09}" srcOrd="0" destOrd="0" presId="urn:microsoft.com/office/officeart/2005/8/layout/lProcess2"/>
    <dgm:cxn modelId="{A114C7A6-A59D-4F44-B1C6-67ED0955A8B4}" type="presOf" srcId="{03540618-985E-174A-8E25-3F28C03390EC}" destId="{35168022-8396-E345-BBF2-7BCA96BC20CE}" srcOrd="0" destOrd="0" presId="urn:microsoft.com/office/officeart/2005/8/layout/lProcess2"/>
    <dgm:cxn modelId="{5219D31F-AD22-D142-8C41-E104312AE7F6}" srcId="{03540618-985E-174A-8E25-3F28C03390EC}" destId="{A1976A22-05EC-4444-9F1A-CB03447F6321}" srcOrd="1" destOrd="0" parTransId="{E93645EB-172F-D341-A5E5-8B30595D7C9F}" sibTransId="{A012C7CE-CA80-A949-8E6E-953ABD4F9497}"/>
    <dgm:cxn modelId="{31951C47-D123-804A-9072-28105B739A14}" type="presOf" srcId="{6E5A6ECC-86C9-7140-9522-ED0D913C2E2F}" destId="{6CFB64A7-75D4-DA47-AE5C-9DC27397A98D}" srcOrd="0" destOrd="0" presId="urn:microsoft.com/office/officeart/2005/8/layout/lProcess2"/>
    <dgm:cxn modelId="{5802A8BB-D647-3B4A-9575-BF30C303EFB0}" type="presOf" srcId="{3356288C-6F80-874F-AE1D-59161E76624B}" destId="{D3CEF64E-7053-C54F-9772-008114918B30}" srcOrd="0" destOrd="0" presId="urn:microsoft.com/office/officeart/2005/8/layout/lProcess2"/>
    <dgm:cxn modelId="{08749079-51F4-A74A-AA17-87ECCFC06456}" type="presOf" srcId="{722BA901-4500-504B-8E57-10F5EC5B8CCA}" destId="{898358CA-39FC-B140-BA7A-6D0BFCEB1CB2}" srcOrd="0" destOrd="0" presId="urn:microsoft.com/office/officeart/2005/8/layout/lProcess2"/>
    <dgm:cxn modelId="{A01B2743-81D7-264D-9D63-9D723F1D0CA9}" srcId="{722BA901-4500-504B-8E57-10F5EC5B8CCA}" destId="{AE90782B-25B0-BC44-8258-1AC48155DCFE}" srcOrd="1" destOrd="0" parTransId="{2D263CE5-D9B8-624C-A685-43D68CFA194D}" sibTransId="{2E8C632B-04DD-6647-9941-F9C8C42298E9}"/>
    <dgm:cxn modelId="{9D3F6CDC-BFBD-F944-ABC2-85C4E95DC957}" srcId="{3356288C-6F80-874F-AE1D-59161E76624B}" destId="{BE6BDC9A-7B8C-644E-BACF-48C444367570}" srcOrd="0" destOrd="0" parTransId="{1B7DF439-2D5E-EB49-BF4E-9EC45B31F3DF}" sibTransId="{66C41A59-E758-3F4B-9BBD-7062C3EBDC7E}"/>
    <dgm:cxn modelId="{ECDB5D99-BD0A-6449-B67E-9EA2F76CFF9C}" type="presOf" srcId="{BE6BDC9A-7B8C-644E-BACF-48C444367570}" destId="{37BC2C6C-7C1D-4C49-B569-4A27B15B324F}" srcOrd="0" destOrd="0" presId="urn:microsoft.com/office/officeart/2005/8/layout/lProcess2"/>
    <dgm:cxn modelId="{07DDCE35-7C56-2D48-B2E6-343D5B8F501E}" srcId="{6E5A6ECC-86C9-7140-9522-ED0D913C2E2F}" destId="{3356288C-6F80-874F-AE1D-59161E76624B}" srcOrd="1" destOrd="0" parTransId="{46DD2C1F-C51A-AA42-ADD9-8F16EB2D938F}" sibTransId="{50F8078B-FD37-B74C-9704-776E35B3EA85}"/>
    <dgm:cxn modelId="{0AC71D68-9C08-5E43-B5CE-95B9B247A54E}" type="presOf" srcId="{3356288C-6F80-874F-AE1D-59161E76624B}" destId="{C5A0EBB6-63BD-9245-8CFD-8F0A9A89F5DA}" srcOrd="1" destOrd="0" presId="urn:microsoft.com/office/officeart/2005/8/layout/lProcess2"/>
    <dgm:cxn modelId="{45236F6E-0270-CE48-B66E-DD59CFE24E86}" type="presOf" srcId="{A0511B75-CEE9-1243-A13A-7F4FB4CF2B37}" destId="{22BC1626-D3CF-4A4A-B9B5-5BF817128B5F}" srcOrd="0" destOrd="0" presId="urn:microsoft.com/office/officeart/2005/8/layout/lProcess2"/>
    <dgm:cxn modelId="{572B1312-931E-4049-93E3-471B867797DD}" srcId="{722BA901-4500-504B-8E57-10F5EC5B8CCA}" destId="{46FD2D0A-4418-144F-90CC-20DE37CC3808}" srcOrd="0" destOrd="0" parTransId="{CBDD71C6-4E5F-F749-93D3-082756CA3954}" sibTransId="{61A2ADBE-C202-9C40-A3AC-DB454C574C7E}"/>
    <dgm:cxn modelId="{F8E968A3-01E1-4744-909A-4091E36FF058}" type="presOf" srcId="{722BA901-4500-504B-8E57-10F5EC5B8CCA}" destId="{09DDDF12-AF54-DB42-BB59-6BA128498225}" srcOrd="1" destOrd="0" presId="urn:microsoft.com/office/officeart/2005/8/layout/lProcess2"/>
    <dgm:cxn modelId="{331DDE1B-FA42-4B4F-82F7-2C8334040F48}" srcId="{6E5A6ECC-86C9-7140-9522-ED0D913C2E2F}" destId="{722BA901-4500-504B-8E57-10F5EC5B8CCA}" srcOrd="0" destOrd="0" parTransId="{4A35D3BA-F0B1-8343-A130-C994C2D16591}" sibTransId="{D237764E-59DF-2948-8A41-C562584E660B}"/>
    <dgm:cxn modelId="{FAB0DFDF-DACC-0746-B561-137AEBA7F038}" type="presOf" srcId="{03540618-985E-174A-8E25-3F28C03390EC}" destId="{E020191A-B97A-4F44-8C41-ED56926EEE42}" srcOrd="1" destOrd="0" presId="urn:microsoft.com/office/officeart/2005/8/layout/lProcess2"/>
    <dgm:cxn modelId="{A19C8011-FB54-FE47-B9DB-40F236898BB3}" type="presOf" srcId="{46FD2D0A-4418-144F-90CC-20DE37CC3808}" destId="{9A6A3545-A57F-7A40-A272-4131D158BFDF}" srcOrd="0" destOrd="0" presId="urn:microsoft.com/office/officeart/2005/8/layout/lProcess2"/>
    <dgm:cxn modelId="{CBA597BD-0532-F740-8252-37CE730AB461}" type="presOf" srcId="{A1976A22-05EC-4444-9F1A-CB03447F6321}" destId="{EDE84BBD-3CE1-8F43-B170-8AA815D060FC}" srcOrd="0" destOrd="0" presId="urn:microsoft.com/office/officeart/2005/8/layout/lProcess2"/>
    <dgm:cxn modelId="{B946C2EF-6137-8946-B556-3E9975E99698}" srcId="{3356288C-6F80-874F-AE1D-59161E76624B}" destId="{A0511B75-CEE9-1243-A13A-7F4FB4CF2B37}" srcOrd="1" destOrd="0" parTransId="{1DBC2F74-7D9A-ED41-BFE7-6A3049D43896}" sibTransId="{58C24E04-3DCA-2947-9A6E-D454E697B362}"/>
    <dgm:cxn modelId="{50E4F894-778E-1E42-85E6-F7041A011712}" type="presParOf" srcId="{6CFB64A7-75D4-DA47-AE5C-9DC27397A98D}" destId="{A4DB64E8-9730-F04E-BA43-9DE6F06E64B7}" srcOrd="0" destOrd="0" presId="urn:microsoft.com/office/officeart/2005/8/layout/lProcess2"/>
    <dgm:cxn modelId="{B7F7C8FD-8AE2-EE43-AA01-7A60E63645F7}" type="presParOf" srcId="{A4DB64E8-9730-F04E-BA43-9DE6F06E64B7}" destId="{898358CA-39FC-B140-BA7A-6D0BFCEB1CB2}" srcOrd="0" destOrd="0" presId="urn:microsoft.com/office/officeart/2005/8/layout/lProcess2"/>
    <dgm:cxn modelId="{D8FA544B-6042-DD45-A9BE-E79AD5BE6FDE}" type="presParOf" srcId="{A4DB64E8-9730-F04E-BA43-9DE6F06E64B7}" destId="{09DDDF12-AF54-DB42-BB59-6BA128498225}" srcOrd="1" destOrd="0" presId="urn:microsoft.com/office/officeart/2005/8/layout/lProcess2"/>
    <dgm:cxn modelId="{F5970A57-E620-7A42-81BD-DE3E8963B919}" type="presParOf" srcId="{A4DB64E8-9730-F04E-BA43-9DE6F06E64B7}" destId="{881EFACE-BD79-F946-A9A7-D79687AC92A3}" srcOrd="2" destOrd="0" presId="urn:microsoft.com/office/officeart/2005/8/layout/lProcess2"/>
    <dgm:cxn modelId="{3E81435D-F1C3-4047-942C-A8B26A4243A2}" type="presParOf" srcId="{881EFACE-BD79-F946-A9A7-D79687AC92A3}" destId="{30819C92-5088-8A44-A002-829F2D43504B}" srcOrd="0" destOrd="0" presId="urn:microsoft.com/office/officeart/2005/8/layout/lProcess2"/>
    <dgm:cxn modelId="{7A546B7A-E232-7048-BF6D-50C6E1787E72}" type="presParOf" srcId="{30819C92-5088-8A44-A002-829F2D43504B}" destId="{9A6A3545-A57F-7A40-A272-4131D158BFDF}" srcOrd="0" destOrd="0" presId="urn:microsoft.com/office/officeart/2005/8/layout/lProcess2"/>
    <dgm:cxn modelId="{9BAFD2D8-230D-BB40-BEE7-CF5B23FBF940}" type="presParOf" srcId="{30819C92-5088-8A44-A002-829F2D43504B}" destId="{40C367A0-C048-A047-B6AC-A320EBF242BE}" srcOrd="1" destOrd="0" presId="urn:microsoft.com/office/officeart/2005/8/layout/lProcess2"/>
    <dgm:cxn modelId="{DF721AD2-5BB9-4041-A2EB-8BAE5E597A6D}" type="presParOf" srcId="{30819C92-5088-8A44-A002-829F2D43504B}" destId="{5059E265-B416-5246-A6CE-3F18B4031B09}" srcOrd="2" destOrd="0" presId="urn:microsoft.com/office/officeart/2005/8/layout/lProcess2"/>
    <dgm:cxn modelId="{2BFDF3B0-32D0-F94E-A238-1FD8C4B7ABB0}" type="presParOf" srcId="{6CFB64A7-75D4-DA47-AE5C-9DC27397A98D}" destId="{72BEF1A5-D528-2040-AF3B-107157AC063A}" srcOrd="1" destOrd="0" presId="urn:microsoft.com/office/officeart/2005/8/layout/lProcess2"/>
    <dgm:cxn modelId="{6F97E9A3-6CD9-BE40-BA18-C3A6A094AC36}" type="presParOf" srcId="{6CFB64A7-75D4-DA47-AE5C-9DC27397A98D}" destId="{7EDE4BCA-EFE6-6844-B70E-039BD4A25695}" srcOrd="2" destOrd="0" presId="urn:microsoft.com/office/officeart/2005/8/layout/lProcess2"/>
    <dgm:cxn modelId="{C45C449D-5F6D-EC40-8B10-16508341D74D}" type="presParOf" srcId="{7EDE4BCA-EFE6-6844-B70E-039BD4A25695}" destId="{D3CEF64E-7053-C54F-9772-008114918B30}" srcOrd="0" destOrd="0" presId="urn:microsoft.com/office/officeart/2005/8/layout/lProcess2"/>
    <dgm:cxn modelId="{057C4E42-168C-F843-95D7-65C92E3666C9}" type="presParOf" srcId="{7EDE4BCA-EFE6-6844-B70E-039BD4A25695}" destId="{C5A0EBB6-63BD-9245-8CFD-8F0A9A89F5DA}" srcOrd="1" destOrd="0" presId="urn:microsoft.com/office/officeart/2005/8/layout/lProcess2"/>
    <dgm:cxn modelId="{03ABD020-51AC-B340-A15E-505B39071786}" type="presParOf" srcId="{7EDE4BCA-EFE6-6844-B70E-039BD4A25695}" destId="{99754F5E-81A6-4046-B200-82E6249999F3}" srcOrd="2" destOrd="0" presId="urn:microsoft.com/office/officeart/2005/8/layout/lProcess2"/>
    <dgm:cxn modelId="{D31D5B24-17D1-5748-A45C-85FF755996B6}" type="presParOf" srcId="{99754F5E-81A6-4046-B200-82E6249999F3}" destId="{B5BDE89F-0CC3-E441-A3C6-3530E44807F2}" srcOrd="0" destOrd="0" presId="urn:microsoft.com/office/officeart/2005/8/layout/lProcess2"/>
    <dgm:cxn modelId="{77E870E9-19CA-4745-B98A-015FC47A07D1}" type="presParOf" srcId="{B5BDE89F-0CC3-E441-A3C6-3530E44807F2}" destId="{37BC2C6C-7C1D-4C49-B569-4A27B15B324F}" srcOrd="0" destOrd="0" presId="urn:microsoft.com/office/officeart/2005/8/layout/lProcess2"/>
    <dgm:cxn modelId="{CE9FFCD3-91F8-E740-AFAD-B8064697BB0C}" type="presParOf" srcId="{B5BDE89F-0CC3-E441-A3C6-3530E44807F2}" destId="{1150D258-8DDA-CA4C-89E8-AACB02F8BEDC}" srcOrd="1" destOrd="0" presId="urn:microsoft.com/office/officeart/2005/8/layout/lProcess2"/>
    <dgm:cxn modelId="{2A981730-51FD-664F-87C7-EAB74B07914A}" type="presParOf" srcId="{B5BDE89F-0CC3-E441-A3C6-3530E44807F2}" destId="{22BC1626-D3CF-4A4A-B9B5-5BF817128B5F}" srcOrd="2" destOrd="0" presId="urn:microsoft.com/office/officeart/2005/8/layout/lProcess2"/>
    <dgm:cxn modelId="{7FCE1FF0-025F-D94E-B894-59FDC9F2D820}" type="presParOf" srcId="{6CFB64A7-75D4-DA47-AE5C-9DC27397A98D}" destId="{7C8CD05A-FE1C-194C-B6C5-9E5DF8C518EF}" srcOrd="3" destOrd="0" presId="urn:microsoft.com/office/officeart/2005/8/layout/lProcess2"/>
    <dgm:cxn modelId="{53D3D658-360D-F843-8C08-D4DA6CC6A95F}" type="presParOf" srcId="{6CFB64A7-75D4-DA47-AE5C-9DC27397A98D}" destId="{818B28B3-F3A9-ED43-B206-6E54BFBDBB75}" srcOrd="4" destOrd="0" presId="urn:microsoft.com/office/officeart/2005/8/layout/lProcess2"/>
    <dgm:cxn modelId="{5FB8C38B-0759-5043-88BC-A790C19496C2}" type="presParOf" srcId="{818B28B3-F3A9-ED43-B206-6E54BFBDBB75}" destId="{35168022-8396-E345-BBF2-7BCA96BC20CE}" srcOrd="0" destOrd="0" presId="urn:microsoft.com/office/officeart/2005/8/layout/lProcess2"/>
    <dgm:cxn modelId="{BAE442A9-9B76-7445-97E5-F480CDD51461}" type="presParOf" srcId="{818B28B3-F3A9-ED43-B206-6E54BFBDBB75}" destId="{E020191A-B97A-4F44-8C41-ED56926EEE42}" srcOrd="1" destOrd="0" presId="urn:microsoft.com/office/officeart/2005/8/layout/lProcess2"/>
    <dgm:cxn modelId="{0C496C82-6721-1B45-93E6-750814E89C9A}" type="presParOf" srcId="{818B28B3-F3A9-ED43-B206-6E54BFBDBB75}" destId="{5AB0950B-03F3-9E4B-890D-8F9CF6E7BA0B}" srcOrd="2" destOrd="0" presId="urn:microsoft.com/office/officeart/2005/8/layout/lProcess2"/>
    <dgm:cxn modelId="{5EBEA0EB-D6F1-0148-AA79-5594BD6B0127}" type="presParOf" srcId="{5AB0950B-03F3-9E4B-890D-8F9CF6E7BA0B}" destId="{7967B493-0B15-9448-88BF-A5151D0C862B}" srcOrd="0" destOrd="0" presId="urn:microsoft.com/office/officeart/2005/8/layout/lProcess2"/>
    <dgm:cxn modelId="{121E5E9D-1853-A646-85D0-4449094F0377}" type="presParOf" srcId="{7967B493-0B15-9448-88BF-A5151D0C862B}" destId="{C3D72DF4-B5BE-D446-9DBB-905FCD2B34FA}" srcOrd="0" destOrd="0" presId="urn:microsoft.com/office/officeart/2005/8/layout/lProcess2"/>
    <dgm:cxn modelId="{7FD013A6-523E-9948-8CB1-A1B749BDFD02}" type="presParOf" srcId="{7967B493-0B15-9448-88BF-A5151D0C862B}" destId="{970264ED-7454-3B4B-89A5-C5CC3BBD50A4}" srcOrd="1" destOrd="0" presId="urn:microsoft.com/office/officeart/2005/8/layout/lProcess2"/>
    <dgm:cxn modelId="{33C6C18A-EFF6-4C4E-BC78-2FAE7D4AD0F8}" type="presParOf" srcId="{7967B493-0B15-9448-88BF-A5151D0C862B}" destId="{EDE84BBD-3CE1-8F43-B170-8AA815D060FC}" srcOrd="2" destOrd="0" presId="urn:microsoft.com/office/officeart/2005/8/layout/lProcess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A6722B-2498-AA47-A685-98C1DA336C8D}">
      <dsp:nvSpPr>
        <dsp:cNvPr id="0" name=""/>
        <dsp:cNvSpPr/>
      </dsp:nvSpPr>
      <dsp:spPr>
        <a:xfrm>
          <a:off x="0" y="187450"/>
          <a:ext cx="3374006" cy="302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080A4A64-1F5F-FB48-9D70-6943401F4FD4}">
      <dsp:nvSpPr>
        <dsp:cNvPr id="0" name=""/>
        <dsp:cNvSpPr/>
      </dsp:nvSpPr>
      <dsp:spPr>
        <a:xfrm>
          <a:off x="168700" y="10330"/>
          <a:ext cx="2361804" cy="35424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1</a:t>
          </a:r>
          <a:endParaRPr lang="es-ES_tradnl" sz="1200" kern="1200" dirty="0"/>
        </a:p>
      </dsp:txBody>
      <dsp:txXfrm>
        <a:off x="185993" y="27623"/>
        <a:ext cx="2327218" cy="319654"/>
      </dsp:txXfrm>
    </dsp:sp>
    <dsp:sp modelId="{5C058712-C8D0-2F49-B1A6-1F6254731D56}">
      <dsp:nvSpPr>
        <dsp:cNvPr id="0" name=""/>
        <dsp:cNvSpPr/>
      </dsp:nvSpPr>
      <dsp:spPr>
        <a:xfrm>
          <a:off x="0" y="731770"/>
          <a:ext cx="3374006" cy="302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0CC2F9FF-5AD7-DB4C-808C-37C4856D1E10}">
      <dsp:nvSpPr>
        <dsp:cNvPr id="0" name=""/>
        <dsp:cNvSpPr/>
      </dsp:nvSpPr>
      <dsp:spPr>
        <a:xfrm>
          <a:off x="168700" y="554650"/>
          <a:ext cx="2361804" cy="35424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2</a:t>
          </a:r>
          <a:endParaRPr lang="es-ES_tradnl" sz="1200" kern="1200" dirty="0"/>
        </a:p>
      </dsp:txBody>
      <dsp:txXfrm>
        <a:off x="185993" y="571943"/>
        <a:ext cx="2327218" cy="319654"/>
      </dsp:txXfrm>
    </dsp:sp>
    <dsp:sp modelId="{55828264-1941-1D4A-AA08-33933F728A67}">
      <dsp:nvSpPr>
        <dsp:cNvPr id="0" name=""/>
        <dsp:cNvSpPr/>
      </dsp:nvSpPr>
      <dsp:spPr>
        <a:xfrm>
          <a:off x="0" y="1276090"/>
          <a:ext cx="3374006" cy="302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96B3DA27-6A7A-0646-AA22-9C07DB58FFDA}">
      <dsp:nvSpPr>
        <dsp:cNvPr id="0" name=""/>
        <dsp:cNvSpPr/>
      </dsp:nvSpPr>
      <dsp:spPr>
        <a:xfrm>
          <a:off x="168700" y="1098970"/>
          <a:ext cx="2361804" cy="35424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3</a:t>
          </a:r>
          <a:endParaRPr lang="es-ES_tradnl" sz="1200" kern="1200" dirty="0"/>
        </a:p>
      </dsp:txBody>
      <dsp:txXfrm>
        <a:off x="185993" y="1116263"/>
        <a:ext cx="2327218" cy="3196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A6722B-2498-AA47-A685-98C1DA336C8D}">
      <dsp:nvSpPr>
        <dsp:cNvPr id="0" name=""/>
        <dsp:cNvSpPr/>
      </dsp:nvSpPr>
      <dsp:spPr>
        <a:xfrm>
          <a:off x="0" y="187450"/>
          <a:ext cx="3374006" cy="302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080A4A64-1F5F-FB48-9D70-6943401F4FD4}">
      <dsp:nvSpPr>
        <dsp:cNvPr id="0" name=""/>
        <dsp:cNvSpPr/>
      </dsp:nvSpPr>
      <dsp:spPr>
        <a:xfrm>
          <a:off x="168700" y="10330"/>
          <a:ext cx="2361804" cy="35424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1</a:t>
          </a:r>
          <a:endParaRPr lang="es-ES_tradnl" sz="1200" kern="1200" dirty="0"/>
        </a:p>
      </dsp:txBody>
      <dsp:txXfrm>
        <a:off x="185993" y="27623"/>
        <a:ext cx="2327218" cy="319654"/>
      </dsp:txXfrm>
    </dsp:sp>
    <dsp:sp modelId="{5C058712-C8D0-2F49-B1A6-1F6254731D56}">
      <dsp:nvSpPr>
        <dsp:cNvPr id="0" name=""/>
        <dsp:cNvSpPr/>
      </dsp:nvSpPr>
      <dsp:spPr>
        <a:xfrm>
          <a:off x="0" y="731770"/>
          <a:ext cx="3374006" cy="302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0CC2F9FF-5AD7-DB4C-808C-37C4856D1E10}">
      <dsp:nvSpPr>
        <dsp:cNvPr id="0" name=""/>
        <dsp:cNvSpPr/>
      </dsp:nvSpPr>
      <dsp:spPr>
        <a:xfrm>
          <a:off x="168700" y="554650"/>
          <a:ext cx="2361804" cy="35424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2</a:t>
          </a:r>
          <a:endParaRPr lang="es-ES_tradnl" sz="1200" kern="1200" dirty="0"/>
        </a:p>
      </dsp:txBody>
      <dsp:txXfrm>
        <a:off x="185993" y="571943"/>
        <a:ext cx="2327218" cy="319654"/>
      </dsp:txXfrm>
    </dsp:sp>
    <dsp:sp modelId="{55828264-1941-1D4A-AA08-33933F728A67}">
      <dsp:nvSpPr>
        <dsp:cNvPr id="0" name=""/>
        <dsp:cNvSpPr/>
      </dsp:nvSpPr>
      <dsp:spPr>
        <a:xfrm>
          <a:off x="0" y="1276090"/>
          <a:ext cx="3374006" cy="302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96B3DA27-6A7A-0646-AA22-9C07DB58FFDA}">
      <dsp:nvSpPr>
        <dsp:cNvPr id="0" name=""/>
        <dsp:cNvSpPr/>
      </dsp:nvSpPr>
      <dsp:spPr>
        <a:xfrm>
          <a:off x="168700" y="1098970"/>
          <a:ext cx="2361804" cy="35424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3</a:t>
          </a:r>
          <a:endParaRPr lang="es-ES_tradnl" sz="1200" kern="1200" dirty="0"/>
        </a:p>
      </dsp:txBody>
      <dsp:txXfrm>
        <a:off x="185993" y="1116263"/>
        <a:ext cx="2327218" cy="31965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A6722B-2498-AA47-A685-98C1DA336C8D}">
      <dsp:nvSpPr>
        <dsp:cNvPr id="0" name=""/>
        <dsp:cNvSpPr/>
      </dsp:nvSpPr>
      <dsp:spPr>
        <a:xfrm>
          <a:off x="0" y="187450"/>
          <a:ext cx="3374006" cy="302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080A4A64-1F5F-FB48-9D70-6943401F4FD4}">
      <dsp:nvSpPr>
        <dsp:cNvPr id="0" name=""/>
        <dsp:cNvSpPr/>
      </dsp:nvSpPr>
      <dsp:spPr>
        <a:xfrm>
          <a:off x="168700" y="10330"/>
          <a:ext cx="2361804" cy="35424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1</a:t>
          </a:r>
          <a:endParaRPr lang="es-ES_tradnl" sz="1200" kern="1200" dirty="0"/>
        </a:p>
      </dsp:txBody>
      <dsp:txXfrm>
        <a:off x="185993" y="27623"/>
        <a:ext cx="2327218" cy="319654"/>
      </dsp:txXfrm>
    </dsp:sp>
    <dsp:sp modelId="{5C058712-C8D0-2F49-B1A6-1F6254731D56}">
      <dsp:nvSpPr>
        <dsp:cNvPr id="0" name=""/>
        <dsp:cNvSpPr/>
      </dsp:nvSpPr>
      <dsp:spPr>
        <a:xfrm>
          <a:off x="0" y="731770"/>
          <a:ext cx="3374006" cy="302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0CC2F9FF-5AD7-DB4C-808C-37C4856D1E10}">
      <dsp:nvSpPr>
        <dsp:cNvPr id="0" name=""/>
        <dsp:cNvSpPr/>
      </dsp:nvSpPr>
      <dsp:spPr>
        <a:xfrm>
          <a:off x="168700" y="554650"/>
          <a:ext cx="2361804" cy="35424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2</a:t>
          </a:r>
          <a:endParaRPr lang="es-ES_tradnl" sz="1200" kern="1200" dirty="0"/>
        </a:p>
      </dsp:txBody>
      <dsp:txXfrm>
        <a:off x="185993" y="571943"/>
        <a:ext cx="2327218" cy="319654"/>
      </dsp:txXfrm>
    </dsp:sp>
    <dsp:sp modelId="{55828264-1941-1D4A-AA08-33933F728A67}">
      <dsp:nvSpPr>
        <dsp:cNvPr id="0" name=""/>
        <dsp:cNvSpPr/>
      </dsp:nvSpPr>
      <dsp:spPr>
        <a:xfrm>
          <a:off x="0" y="1276090"/>
          <a:ext cx="3374006" cy="3024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96B3DA27-6A7A-0646-AA22-9C07DB58FFDA}">
      <dsp:nvSpPr>
        <dsp:cNvPr id="0" name=""/>
        <dsp:cNvSpPr/>
      </dsp:nvSpPr>
      <dsp:spPr>
        <a:xfrm>
          <a:off x="168700" y="1098970"/>
          <a:ext cx="2361804" cy="35424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3</a:t>
          </a:r>
          <a:endParaRPr lang="es-ES_tradnl" sz="1200" kern="1200" dirty="0"/>
        </a:p>
      </dsp:txBody>
      <dsp:txXfrm>
        <a:off x="185993" y="1116263"/>
        <a:ext cx="2327218" cy="31965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8358CA-39FC-B140-BA7A-6D0BFCEB1CB2}">
      <dsp:nvSpPr>
        <dsp:cNvPr id="0" name=""/>
        <dsp:cNvSpPr/>
      </dsp:nvSpPr>
      <dsp:spPr>
        <a:xfrm>
          <a:off x="399" y="0"/>
          <a:ext cx="1039292" cy="168466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_tradnl" sz="2300" kern="1200" dirty="0" smtClean="0"/>
            <a:t>Mov1</a:t>
          </a:r>
          <a:endParaRPr lang="es-ES_tradnl" sz="2300" kern="1200" dirty="0"/>
        </a:p>
      </dsp:txBody>
      <dsp:txXfrm>
        <a:off x="399" y="0"/>
        <a:ext cx="1039292" cy="505399"/>
      </dsp:txXfrm>
    </dsp:sp>
    <dsp:sp modelId="{9A6A3545-A57F-7A40-A272-4131D158BFDF}">
      <dsp:nvSpPr>
        <dsp:cNvPr id="0" name=""/>
        <dsp:cNvSpPr/>
      </dsp:nvSpPr>
      <dsp:spPr>
        <a:xfrm>
          <a:off x="104329" y="505893"/>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19206" y="520770"/>
        <a:ext cx="801680" cy="478195"/>
      </dsp:txXfrm>
    </dsp:sp>
    <dsp:sp modelId="{5059E265-B416-5246-A6CE-3F18B4031B09}">
      <dsp:nvSpPr>
        <dsp:cNvPr id="0" name=""/>
        <dsp:cNvSpPr/>
      </dsp:nvSpPr>
      <dsp:spPr>
        <a:xfrm>
          <a:off x="104329" y="1091988"/>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19206" y="1106865"/>
        <a:ext cx="801680" cy="478195"/>
      </dsp:txXfrm>
    </dsp:sp>
    <dsp:sp modelId="{D3CEF64E-7053-C54F-9772-008114918B30}">
      <dsp:nvSpPr>
        <dsp:cNvPr id="0" name=""/>
        <dsp:cNvSpPr/>
      </dsp:nvSpPr>
      <dsp:spPr>
        <a:xfrm>
          <a:off x="1117639" y="0"/>
          <a:ext cx="1039292" cy="168466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_tradnl" sz="2300" kern="1200" dirty="0" smtClean="0"/>
            <a:t>Mov2</a:t>
          </a:r>
          <a:endParaRPr lang="es-ES_tradnl" sz="2300" kern="1200" dirty="0"/>
        </a:p>
      </dsp:txBody>
      <dsp:txXfrm>
        <a:off x="1117639" y="0"/>
        <a:ext cx="1039292" cy="505399"/>
      </dsp:txXfrm>
    </dsp:sp>
    <dsp:sp modelId="{37BC2C6C-7C1D-4C49-B569-4A27B15B324F}">
      <dsp:nvSpPr>
        <dsp:cNvPr id="0" name=""/>
        <dsp:cNvSpPr/>
      </dsp:nvSpPr>
      <dsp:spPr>
        <a:xfrm>
          <a:off x="1221568" y="505893"/>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236445" y="520770"/>
        <a:ext cx="801680" cy="478195"/>
      </dsp:txXfrm>
    </dsp:sp>
    <dsp:sp modelId="{22BC1626-D3CF-4A4A-B9B5-5BF817128B5F}">
      <dsp:nvSpPr>
        <dsp:cNvPr id="0" name=""/>
        <dsp:cNvSpPr/>
      </dsp:nvSpPr>
      <dsp:spPr>
        <a:xfrm>
          <a:off x="1221568" y="1091988"/>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236445" y="1106865"/>
        <a:ext cx="801680" cy="478195"/>
      </dsp:txXfrm>
    </dsp:sp>
    <dsp:sp modelId="{35168022-8396-E345-BBF2-7BCA96BC20CE}">
      <dsp:nvSpPr>
        <dsp:cNvPr id="0" name=""/>
        <dsp:cNvSpPr/>
      </dsp:nvSpPr>
      <dsp:spPr>
        <a:xfrm>
          <a:off x="2234879" y="0"/>
          <a:ext cx="1039292" cy="168466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_tradnl" sz="2300" kern="1200" dirty="0" smtClean="0"/>
            <a:t>Mov3</a:t>
          </a:r>
          <a:endParaRPr lang="es-ES_tradnl" sz="2300" kern="1200" dirty="0"/>
        </a:p>
      </dsp:txBody>
      <dsp:txXfrm>
        <a:off x="2234879" y="0"/>
        <a:ext cx="1039292" cy="505399"/>
      </dsp:txXfrm>
    </dsp:sp>
    <dsp:sp modelId="{C3D72DF4-B5BE-D446-9DBB-905FCD2B34FA}">
      <dsp:nvSpPr>
        <dsp:cNvPr id="0" name=""/>
        <dsp:cNvSpPr/>
      </dsp:nvSpPr>
      <dsp:spPr>
        <a:xfrm>
          <a:off x="2338808" y="505893"/>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2353685" y="520770"/>
        <a:ext cx="801680" cy="478195"/>
      </dsp:txXfrm>
    </dsp:sp>
    <dsp:sp modelId="{EDE84BBD-3CE1-8F43-B170-8AA815D060FC}">
      <dsp:nvSpPr>
        <dsp:cNvPr id="0" name=""/>
        <dsp:cNvSpPr/>
      </dsp:nvSpPr>
      <dsp:spPr>
        <a:xfrm>
          <a:off x="2338808" y="1091988"/>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2353685" y="1106865"/>
        <a:ext cx="801680" cy="47819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8358CA-39FC-B140-BA7A-6D0BFCEB1CB2}">
      <dsp:nvSpPr>
        <dsp:cNvPr id="0" name=""/>
        <dsp:cNvSpPr/>
      </dsp:nvSpPr>
      <dsp:spPr>
        <a:xfrm>
          <a:off x="399" y="0"/>
          <a:ext cx="1039292" cy="168466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_tradnl" sz="2300" kern="1200" dirty="0" smtClean="0"/>
            <a:t>Mov1</a:t>
          </a:r>
          <a:endParaRPr lang="es-ES_tradnl" sz="2300" kern="1200" dirty="0"/>
        </a:p>
      </dsp:txBody>
      <dsp:txXfrm>
        <a:off x="399" y="0"/>
        <a:ext cx="1039292" cy="505399"/>
      </dsp:txXfrm>
    </dsp:sp>
    <dsp:sp modelId="{9A6A3545-A57F-7A40-A272-4131D158BFDF}">
      <dsp:nvSpPr>
        <dsp:cNvPr id="0" name=""/>
        <dsp:cNvSpPr/>
      </dsp:nvSpPr>
      <dsp:spPr>
        <a:xfrm>
          <a:off x="104329" y="505893"/>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19206" y="520770"/>
        <a:ext cx="801680" cy="478195"/>
      </dsp:txXfrm>
    </dsp:sp>
    <dsp:sp modelId="{5059E265-B416-5246-A6CE-3F18B4031B09}">
      <dsp:nvSpPr>
        <dsp:cNvPr id="0" name=""/>
        <dsp:cNvSpPr/>
      </dsp:nvSpPr>
      <dsp:spPr>
        <a:xfrm>
          <a:off x="104329" y="1091988"/>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19206" y="1106865"/>
        <a:ext cx="801680" cy="478195"/>
      </dsp:txXfrm>
    </dsp:sp>
    <dsp:sp modelId="{D3CEF64E-7053-C54F-9772-008114918B30}">
      <dsp:nvSpPr>
        <dsp:cNvPr id="0" name=""/>
        <dsp:cNvSpPr/>
      </dsp:nvSpPr>
      <dsp:spPr>
        <a:xfrm>
          <a:off x="1117639" y="0"/>
          <a:ext cx="1039292" cy="168466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_tradnl" sz="2300" kern="1200" dirty="0" smtClean="0"/>
            <a:t>Mov2</a:t>
          </a:r>
          <a:endParaRPr lang="es-ES_tradnl" sz="2300" kern="1200" dirty="0"/>
        </a:p>
      </dsp:txBody>
      <dsp:txXfrm>
        <a:off x="1117639" y="0"/>
        <a:ext cx="1039292" cy="505399"/>
      </dsp:txXfrm>
    </dsp:sp>
    <dsp:sp modelId="{37BC2C6C-7C1D-4C49-B569-4A27B15B324F}">
      <dsp:nvSpPr>
        <dsp:cNvPr id="0" name=""/>
        <dsp:cNvSpPr/>
      </dsp:nvSpPr>
      <dsp:spPr>
        <a:xfrm>
          <a:off x="1221568" y="505893"/>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236445" y="520770"/>
        <a:ext cx="801680" cy="478195"/>
      </dsp:txXfrm>
    </dsp:sp>
    <dsp:sp modelId="{22BC1626-D3CF-4A4A-B9B5-5BF817128B5F}">
      <dsp:nvSpPr>
        <dsp:cNvPr id="0" name=""/>
        <dsp:cNvSpPr/>
      </dsp:nvSpPr>
      <dsp:spPr>
        <a:xfrm>
          <a:off x="1221568" y="1091988"/>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236445" y="1106865"/>
        <a:ext cx="801680" cy="478195"/>
      </dsp:txXfrm>
    </dsp:sp>
    <dsp:sp modelId="{35168022-8396-E345-BBF2-7BCA96BC20CE}">
      <dsp:nvSpPr>
        <dsp:cNvPr id="0" name=""/>
        <dsp:cNvSpPr/>
      </dsp:nvSpPr>
      <dsp:spPr>
        <a:xfrm>
          <a:off x="2234879" y="0"/>
          <a:ext cx="1039292" cy="168466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_tradnl" sz="2300" kern="1200" dirty="0" smtClean="0"/>
            <a:t>Mov3</a:t>
          </a:r>
          <a:endParaRPr lang="es-ES_tradnl" sz="2300" kern="1200" dirty="0"/>
        </a:p>
      </dsp:txBody>
      <dsp:txXfrm>
        <a:off x="2234879" y="0"/>
        <a:ext cx="1039292" cy="505399"/>
      </dsp:txXfrm>
    </dsp:sp>
    <dsp:sp modelId="{C3D72DF4-B5BE-D446-9DBB-905FCD2B34FA}">
      <dsp:nvSpPr>
        <dsp:cNvPr id="0" name=""/>
        <dsp:cNvSpPr/>
      </dsp:nvSpPr>
      <dsp:spPr>
        <a:xfrm>
          <a:off x="2338808" y="505893"/>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2353685" y="520770"/>
        <a:ext cx="801680" cy="478195"/>
      </dsp:txXfrm>
    </dsp:sp>
    <dsp:sp modelId="{EDE84BBD-3CE1-8F43-B170-8AA815D060FC}">
      <dsp:nvSpPr>
        <dsp:cNvPr id="0" name=""/>
        <dsp:cNvSpPr/>
      </dsp:nvSpPr>
      <dsp:spPr>
        <a:xfrm>
          <a:off x="2338808" y="1091988"/>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2353685" y="1106865"/>
        <a:ext cx="801680" cy="47819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8358CA-39FC-B140-BA7A-6D0BFCEB1CB2}">
      <dsp:nvSpPr>
        <dsp:cNvPr id="0" name=""/>
        <dsp:cNvSpPr/>
      </dsp:nvSpPr>
      <dsp:spPr>
        <a:xfrm>
          <a:off x="399" y="0"/>
          <a:ext cx="1039292" cy="168466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_tradnl" sz="2300" kern="1200" dirty="0" smtClean="0"/>
            <a:t>Mov1</a:t>
          </a:r>
          <a:endParaRPr lang="es-ES_tradnl" sz="2300" kern="1200" dirty="0"/>
        </a:p>
      </dsp:txBody>
      <dsp:txXfrm>
        <a:off x="399" y="0"/>
        <a:ext cx="1039292" cy="505399"/>
      </dsp:txXfrm>
    </dsp:sp>
    <dsp:sp modelId="{9A6A3545-A57F-7A40-A272-4131D158BFDF}">
      <dsp:nvSpPr>
        <dsp:cNvPr id="0" name=""/>
        <dsp:cNvSpPr/>
      </dsp:nvSpPr>
      <dsp:spPr>
        <a:xfrm>
          <a:off x="104329" y="505893"/>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19206" y="520770"/>
        <a:ext cx="801680" cy="478195"/>
      </dsp:txXfrm>
    </dsp:sp>
    <dsp:sp modelId="{5059E265-B416-5246-A6CE-3F18B4031B09}">
      <dsp:nvSpPr>
        <dsp:cNvPr id="0" name=""/>
        <dsp:cNvSpPr/>
      </dsp:nvSpPr>
      <dsp:spPr>
        <a:xfrm>
          <a:off x="104329" y="1091988"/>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19206" y="1106865"/>
        <a:ext cx="801680" cy="478195"/>
      </dsp:txXfrm>
    </dsp:sp>
    <dsp:sp modelId="{D3CEF64E-7053-C54F-9772-008114918B30}">
      <dsp:nvSpPr>
        <dsp:cNvPr id="0" name=""/>
        <dsp:cNvSpPr/>
      </dsp:nvSpPr>
      <dsp:spPr>
        <a:xfrm>
          <a:off x="1117639" y="0"/>
          <a:ext cx="1039292" cy="168466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_tradnl" sz="2300" kern="1200" dirty="0" smtClean="0"/>
            <a:t>Mov2</a:t>
          </a:r>
          <a:endParaRPr lang="es-ES_tradnl" sz="2300" kern="1200" dirty="0"/>
        </a:p>
      </dsp:txBody>
      <dsp:txXfrm>
        <a:off x="1117639" y="0"/>
        <a:ext cx="1039292" cy="505399"/>
      </dsp:txXfrm>
    </dsp:sp>
    <dsp:sp modelId="{37BC2C6C-7C1D-4C49-B569-4A27B15B324F}">
      <dsp:nvSpPr>
        <dsp:cNvPr id="0" name=""/>
        <dsp:cNvSpPr/>
      </dsp:nvSpPr>
      <dsp:spPr>
        <a:xfrm>
          <a:off x="1221568" y="505893"/>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236445" y="520770"/>
        <a:ext cx="801680" cy="478195"/>
      </dsp:txXfrm>
    </dsp:sp>
    <dsp:sp modelId="{22BC1626-D3CF-4A4A-B9B5-5BF817128B5F}">
      <dsp:nvSpPr>
        <dsp:cNvPr id="0" name=""/>
        <dsp:cNvSpPr/>
      </dsp:nvSpPr>
      <dsp:spPr>
        <a:xfrm>
          <a:off x="1221568" y="1091988"/>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1236445" y="1106865"/>
        <a:ext cx="801680" cy="478195"/>
      </dsp:txXfrm>
    </dsp:sp>
    <dsp:sp modelId="{35168022-8396-E345-BBF2-7BCA96BC20CE}">
      <dsp:nvSpPr>
        <dsp:cNvPr id="0" name=""/>
        <dsp:cNvSpPr/>
      </dsp:nvSpPr>
      <dsp:spPr>
        <a:xfrm>
          <a:off x="2234879" y="0"/>
          <a:ext cx="1039292" cy="168466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_tradnl" sz="2300" kern="1200" dirty="0" smtClean="0"/>
            <a:t>Mov3</a:t>
          </a:r>
          <a:endParaRPr lang="es-ES_tradnl" sz="2300" kern="1200" dirty="0"/>
        </a:p>
      </dsp:txBody>
      <dsp:txXfrm>
        <a:off x="2234879" y="0"/>
        <a:ext cx="1039292" cy="505399"/>
      </dsp:txXfrm>
    </dsp:sp>
    <dsp:sp modelId="{C3D72DF4-B5BE-D446-9DBB-905FCD2B34FA}">
      <dsp:nvSpPr>
        <dsp:cNvPr id="0" name=""/>
        <dsp:cNvSpPr/>
      </dsp:nvSpPr>
      <dsp:spPr>
        <a:xfrm>
          <a:off x="2338808" y="505893"/>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2353685" y="520770"/>
        <a:ext cx="801680" cy="478195"/>
      </dsp:txXfrm>
    </dsp:sp>
    <dsp:sp modelId="{EDE84BBD-3CE1-8F43-B170-8AA815D060FC}">
      <dsp:nvSpPr>
        <dsp:cNvPr id="0" name=""/>
        <dsp:cNvSpPr/>
      </dsp:nvSpPr>
      <dsp:spPr>
        <a:xfrm>
          <a:off x="2338808" y="1091988"/>
          <a:ext cx="831434" cy="50794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6040" tIns="49530" rIns="66040" bIns="49530" numCol="1" spcCol="1270" anchor="ctr" anchorCtr="0">
          <a:noAutofit/>
        </a:bodyPr>
        <a:lstStyle/>
        <a:p>
          <a:pPr lvl="0" algn="ctr" defTabSz="1155700">
            <a:lnSpc>
              <a:spcPct val="90000"/>
            </a:lnSpc>
            <a:spcBef>
              <a:spcPct val="0"/>
            </a:spcBef>
            <a:spcAft>
              <a:spcPct val="35000"/>
            </a:spcAft>
          </a:pPr>
          <a:endParaRPr lang="es-ES_tradnl" sz="2600" kern="1200" dirty="0"/>
        </a:p>
      </dsp:txBody>
      <dsp:txXfrm>
        <a:off x="2353685" y="1106865"/>
        <a:ext cx="801680" cy="478195"/>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g>
</file>

<file path=ppt/media/image10.tiff>
</file>

<file path=ppt/media/image11.tiff>
</file>

<file path=ppt/media/image12.tiff>
</file>

<file path=ppt/media/image13.tiff>
</file>

<file path=ppt/media/image14.tiff>
</file>

<file path=ppt/media/image15.tiff>
</file>

<file path=ppt/media/image16.png>
</file>

<file path=ppt/media/image17.tiff>
</file>

<file path=ppt/media/image18.tiff>
</file>

<file path=ppt/media/image19.tiff>
</file>

<file path=ppt/media/image2.tiff>
</file>

<file path=ppt/media/image20.tiff>
</file>

<file path=ppt/media/image3.png>
</file>

<file path=ppt/media/image4.tiff>
</file>

<file path=ppt/media/image5.tiff>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F559FF-55DC-F947-A274-91B3643B7C40}" type="datetimeFigureOut">
              <a:rPr lang="es-ES_tradnl" smtClean="0"/>
              <a:t>4/10/17</a:t>
            </a:fld>
            <a:endParaRPr lang="es-ES_tradn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smtClean="0"/>
              <a:t>Haga clic para modificar los estilos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7FEC21-7427-2240-A266-C535803E62FD}" type="slidenum">
              <a:rPr lang="es-ES_tradnl" smtClean="0"/>
              <a:t>‹Nr.›</a:t>
            </a:fld>
            <a:endParaRPr lang="es-ES_tradnl"/>
          </a:p>
        </p:txBody>
      </p:sp>
    </p:spTree>
    <p:extLst>
      <p:ext uri="{BB962C8B-B14F-4D97-AF65-F5344CB8AC3E}">
        <p14:creationId xmlns:p14="http://schemas.microsoft.com/office/powerpoint/2010/main" val="9151730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1524000" y="1122363"/>
            <a:ext cx="9144000" cy="2387600"/>
          </a:xfrm>
        </p:spPr>
        <p:txBody>
          <a:bodyPr anchor="b"/>
          <a:lstStyle>
            <a:lvl1pPr algn="ctr">
              <a:defRPr sz="6000" baseline="0"/>
            </a:lvl1pPr>
          </a:lstStyle>
          <a:p>
            <a:r>
              <a:rPr lang="es-ES_tradnl" dirty="0" smtClean="0"/>
              <a:t>Universidad CEU San Pablo</a:t>
            </a:r>
            <a:br>
              <a:rPr lang="es-ES_tradnl" dirty="0" smtClean="0"/>
            </a:br>
            <a:r>
              <a:rPr lang="es-ES_tradnl" dirty="0" smtClean="0"/>
              <a:t>Escuela Politécnica Superior</a:t>
            </a:r>
            <a:br>
              <a:rPr lang="es-ES_tradnl" dirty="0" smtClean="0"/>
            </a:br>
            <a:r>
              <a:rPr lang="es-ES_tradnl" dirty="0" smtClean="0"/>
              <a:t>GIST</a:t>
            </a:r>
            <a:endParaRPr lang="es-ES_tradnl" dirty="0"/>
          </a:p>
        </p:txBody>
      </p:sp>
      <p:sp>
        <p:nvSpPr>
          <p:cNvPr id="3" name="Subtítulo 2"/>
          <p:cNvSpPr>
            <a:spLocks noGrp="1"/>
          </p:cNvSpPr>
          <p:nvPr>
            <p:ph type="subTitle" idx="1" hasCustomPrompt="1"/>
          </p:nvPr>
        </p:nvSpPr>
        <p:spPr>
          <a:xfrm>
            <a:off x="1524000" y="3602038"/>
            <a:ext cx="9144000" cy="1655762"/>
          </a:xfrm>
        </p:spPr>
        <p:txBody>
          <a:bodyPr/>
          <a:lstStyle>
            <a:lvl1pPr marL="0" indent="0" algn="ctr">
              <a:buNone/>
              <a:defRPr sz="2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smtClean="0"/>
              <a:t>Trabajo de Fin de Grado</a:t>
            </a:r>
          </a:p>
          <a:p>
            <a:r>
              <a:rPr lang="es-ES_tradnl" dirty="0" smtClean="0"/>
              <a:t>Desarrollo de una aplicación web y una base de datos para el seguimiento de pacientes con problemas de movilidad cervical</a:t>
            </a:r>
            <a:endParaRPr lang="es-ES_tradnl" dirty="0"/>
          </a:p>
        </p:txBody>
      </p:sp>
      <p:sp>
        <p:nvSpPr>
          <p:cNvPr id="7" name="Marcador de fecha 6"/>
          <p:cNvSpPr>
            <a:spLocks noGrp="1"/>
          </p:cNvSpPr>
          <p:nvPr>
            <p:ph type="dt" sz="half" idx="10"/>
          </p:nvPr>
        </p:nvSpPr>
        <p:spPr/>
        <p:txBody>
          <a:bodyPr/>
          <a:lstStyle/>
          <a:p>
            <a:fld id="{F50214B2-7D9C-AB46-A8CF-2DCB1EFC88F4}" type="datetimeFigureOut">
              <a:rPr lang="es-ES_tradnl" smtClean="0"/>
              <a:t>4/10/17</a:t>
            </a:fld>
            <a:endParaRPr lang="es-ES_tradnl"/>
          </a:p>
        </p:txBody>
      </p:sp>
      <p:sp>
        <p:nvSpPr>
          <p:cNvPr id="8" name="Marcador de pie de página 7"/>
          <p:cNvSpPr>
            <a:spLocks noGrp="1"/>
          </p:cNvSpPr>
          <p:nvPr>
            <p:ph type="ftr" sz="quarter" idx="11"/>
          </p:nvPr>
        </p:nvSpPr>
        <p:spPr/>
        <p:txBody>
          <a:bodyPr/>
          <a:lstStyle/>
          <a:p>
            <a:endParaRPr lang="es-ES_tradnl"/>
          </a:p>
        </p:txBody>
      </p:sp>
      <p:sp>
        <p:nvSpPr>
          <p:cNvPr id="9" name="Marcador de número de diapositiva 8"/>
          <p:cNvSpPr>
            <a:spLocks noGrp="1"/>
          </p:cNvSpPr>
          <p:nvPr>
            <p:ph type="sldNum" sz="quarter" idx="12"/>
          </p:nvPr>
        </p:nvSpPr>
        <p:spPr/>
        <p:txBody>
          <a:bodyPr/>
          <a:lstStyle/>
          <a:p>
            <a:fld id="{FBB2AC54-FB65-4C4F-A3C3-B51F6DD213DF}" type="slidenum">
              <a:rPr lang="es-ES_tradnl" smtClean="0"/>
              <a:t>‹Nr.›</a:t>
            </a:fld>
            <a:endParaRPr lang="es-ES_tradnl"/>
          </a:p>
        </p:txBody>
      </p:sp>
    </p:spTree>
    <p:extLst>
      <p:ext uri="{BB962C8B-B14F-4D97-AF65-F5344CB8AC3E}">
        <p14:creationId xmlns:p14="http://schemas.microsoft.com/office/powerpoint/2010/main" val="44506829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Haga clic para modificar el estilo de título del patrón</a:t>
            </a:r>
            <a:endParaRPr lang="es-ES_tradnl"/>
          </a:p>
        </p:txBody>
      </p:sp>
      <p:sp>
        <p:nvSpPr>
          <p:cNvPr id="3" name="Marcador de fecha 2"/>
          <p:cNvSpPr>
            <a:spLocks noGrp="1"/>
          </p:cNvSpPr>
          <p:nvPr>
            <p:ph type="dt" sz="half" idx="10"/>
          </p:nvPr>
        </p:nvSpPr>
        <p:spPr/>
        <p:txBody>
          <a:bodyPr/>
          <a:lstStyle/>
          <a:p>
            <a:fld id="{F50214B2-7D9C-AB46-A8CF-2DCB1EFC88F4}" type="datetimeFigureOut">
              <a:rPr lang="es-ES_tradnl" smtClean="0"/>
              <a:t>4/10/17</a:t>
            </a:fld>
            <a:endParaRPr lang="es-ES_tradnl"/>
          </a:p>
        </p:txBody>
      </p:sp>
      <p:sp>
        <p:nvSpPr>
          <p:cNvPr id="4" name="Marcador de pie de página 3"/>
          <p:cNvSpPr>
            <a:spLocks noGrp="1"/>
          </p:cNvSpPr>
          <p:nvPr>
            <p:ph type="ftr" sz="quarter" idx="11"/>
          </p:nvPr>
        </p:nvSpPr>
        <p:spPr/>
        <p:txBody>
          <a:bodyPr/>
          <a:lstStyle/>
          <a:p>
            <a:endParaRPr lang="es-ES_tradnl"/>
          </a:p>
        </p:txBody>
      </p:sp>
      <p:sp>
        <p:nvSpPr>
          <p:cNvPr id="5" name="Marcador de número de diapositiva 4"/>
          <p:cNvSpPr>
            <a:spLocks noGrp="1"/>
          </p:cNvSpPr>
          <p:nvPr>
            <p:ph type="sldNum" sz="quarter" idx="12"/>
          </p:nvPr>
        </p:nvSpPr>
        <p:spPr/>
        <p:txBody>
          <a:bodyPr/>
          <a:lstStyle/>
          <a:p>
            <a:fld id="{FBB2AC54-FB65-4C4F-A3C3-B51F6DD213DF}" type="slidenum">
              <a:rPr lang="es-ES_tradnl" smtClean="0"/>
              <a:t>‹Nr.›</a:t>
            </a:fld>
            <a:endParaRPr lang="es-ES_tradnl"/>
          </a:p>
        </p:txBody>
      </p:sp>
    </p:spTree>
    <p:extLst>
      <p:ext uri="{BB962C8B-B14F-4D97-AF65-F5344CB8AC3E}">
        <p14:creationId xmlns:p14="http://schemas.microsoft.com/office/powerpoint/2010/main" val="134891375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alphaModFix amt="20000"/>
            <a:lum/>
          </a:blip>
          <a:srcRect/>
          <a:stretch>
            <a:fillRect l="-1000" r="-1000"/>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endParaRPr lang="es-ES_tradnl" sz="1000" dirty="0">
              <a:effectLst/>
              <a:latin typeface="Courier New" charset="0"/>
              <a:ea typeface="Times New Roman" charset="0"/>
              <a:cs typeface="Times New Roman" charset="0"/>
            </a:endParaRP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endParaRPr lang="es-ES_tradnl" sz="1000" dirty="0">
              <a:effectLst/>
              <a:latin typeface="Courier New" charset="0"/>
              <a:ea typeface="Times New Roman" charset="0"/>
              <a:cs typeface="Times New Roman" charset="0"/>
            </a:endParaRP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0214B2-7D9C-AB46-A8CF-2DCB1EFC88F4}" type="datetimeFigureOut">
              <a:rPr lang="es-ES_tradnl" smtClean="0"/>
              <a:t>4/10/17</a:t>
            </a:fld>
            <a:endParaRPr lang="es-ES_tradnl"/>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B2AC54-FB65-4C4F-A3C3-B51F6DD213DF}" type="slidenum">
              <a:rPr lang="es-ES_tradnl" smtClean="0"/>
              <a:t>‹Nr.›</a:t>
            </a:fld>
            <a:endParaRPr lang="es-ES_tradnl"/>
          </a:p>
        </p:txBody>
      </p:sp>
    </p:spTree>
    <p:extLst>
      <p:ext uri="{BB962C8B-B14F-4D97-AF65-F5344CB8AC3E}">
        <p14:creationId xmlns:p14="http://schemas.microsoft.com/office/powerpoint/2010/main" val="1944478563"/>
      </p:ext>
    </p:extLst>
  </p:cSld>
  <p:clrMap bg1="lt1" tx1="dk1" bg2="lt2" tx2="dk2" accent1="accent1" accent2="accent2" accent3="accent3" accent4="accent4" accent5="accent5" accent6="accent6" hlink="hlink" folHlink="folHlink"/>
  <p:sldLayoutIdLst>
    <p:sldLayoutId id="2147483649" r:id="rId1"/>
    <p:sldLayoutId id="2147483650" r:id="rId2"/>
  </p:sldLayoutIdLst>
  <p:timing>
    <p:tnLst>
      <p:par>
        <p:cTn id="1" dur="indefinite" restart="never" nodeType="tmRoot"/>
      </p:par>
    </p:tnLst>
  </p:timing>
  <p:txStyles>
    <p:titleStyle>
      <a:lvl1pPr algn="ctr" defTabSz="914400" rtl="0" eaLnBrk="1" latinLnBrk="0" hangingPunct="1">
        <a:lnSpc>
          <a:spcPct val="90000"/>
        </a:lnSpc>
        <a:spcBef>
          <a:spcPct val="0"/>
        </a:spcBef>
        <a:buNone/>
        <a:defRPr lang="es-ES_tradnl" sz="1600" kern="1200" baseline="0" smtClean="0">
          <a:solidFill>
            <a:schemeClr val="tx1"/>
          </a:solidFill>
          <a:effectLst/>
          <a:latin typeface="+mn-lt"/>
          <a:ea typeface="Abadi MT Condensed Light" charset="0"/>
          <a:cs typeface="Abadi MT Condensed Light" charset="0"/>
        </a:defRPr>
      </a:lvl1pPr>
    </p:titleStyle>
    <p:bodyStyle>
      <a:lvl1pPr marL="0" indent="0" algn="ctr" defTabSz="914400" rtl="0" eaLnBrk="1" latinLnBrk="0" hangingPunct="1">
        <a:lnSpc>
          <a:spcPct val="90000"/>
        </a:lnSpc>
        <a:spcBef>
          <a:spcPts val="1000"/>
        </a:spcBef>
        <a:buFontTx/>
        <a:buNone/>
        <a:defRPr lang="es-ES_tradnl" sz="2400" kern="1200" smtClean="0">
          <a:solidFill>
            <a:schemeClr val="tx1"/>
          </a:solidFill>
          <a:effectLst/>
          <a:latin typeface="Abadi MT Condensed Extra Bold" charset="0"/>
          <a:ea typeface="Abadi MT Condensed Extra Bold" charset="0"/>
          <a:cs typeface="Abadi MT Condensed Extra Bold"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 Id="rId3"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12.tiff"/><Relationship Id="rId5" Type="http://schemas.openxmlformats.org/officeDocument/2006/relationships/image" Target="../media/image13.tiff"/><Relationship Id="rId6" Type="http://schemas.openxmlformats.org/officeDocument/2006/relationships/image" Target="../media/image14.tiff"/><Relationship Id="rId7" Type="http://schemas.openxmlformats.org/officeDocument/2006/relationships/image" Target="../media/image15.tiff"/><Relationship Id="rId8" Type="http://schemas.openxmlformats.org/officeDocument/2006/relationships/image" Target="../media/image16.png"/><Relationship Id="rId9" Type="http://schemas.microsoft.com/office/2007/relationships/hdphoto" Target="../media/hdphoto3.wdp"/><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tiff"/></Relationships>
</file>

<file path=ppt/slides/_rels/slide13.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9.tiff"/><Relationship Id="rId5" Type="http://schemas.openxmlformats.org/officeDocument/2006/relationships/image" Target="../media/image8.tiff"/><Relationship Id="rId6" Type="http://schemas.openxmlformats.org/officeDocument/2006/relationships/diagramData" Target="../diagrams/data1.xml"/><Relationship Id="rId7" Type="http://schemas.openxmlformats.org/officeDocument/2006/relationships/diagramLayout" Target="../diagrams/layout1.xml"/><Relationship Id="rId8" Type="http://schemas.openxmlformats.org/officeDocument/2006/relationships/diagramQuickStyle" Target="../diagrams/quickStyle1.xml"/><Relationship Id="rId9" Type="http://schemas.openxmlformats.org/officeDocument/2006/relationships/diagramColors" Target="../diagrams/colors1.xml"/><Relationship Id="rId10"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14.xml.rels><?xml version="1.0" encoding="UTF-8" standalone="yes"?>
<Relationships xmlns="http://schemas.openxmlformats.org/package/2006/relationships"><Relationship Id="rId11" Type="http://schemas.openxmlformats.org/officeDocument/2006/relationships/image" Target="../media/image17.tiff"/><Relationship Id="rId12" Type="http://schemas.openxmlformats.org/officeDocument/2006/relationships/image" Target="../media/image18.tiff"/><Relationship Id="rId13" Type="http://schemas.openxmlformats.org/officeDocument/2006/relationships/image" Target="../media/image19.tiff"/><Relationship Id="rId14" Type="http://schemas.openxmlformats.org/officeDocument/2006/relationships/image" Target="../media/image20.tiff"/><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9.tiff"/><Relationship Id="rId4" Type="http://schemas.openxmlformats.org/officeDocument/2006/relationships/image" Target="../media/image2.tiff"/><Relationship Id="rId5" Type="http://schemas.openxmlformats.org/officeDocument/2006/relationships/diagramData" Target="../diagrams/data2.xml"/><Relationship Id="rId6" Type="http://schemas.openxmlformats.org/officeDocument/2006/relationships/diagramLayout" Target="../diagrams/layout2.xml"/><Relationship Id="rId7" Type="http://schemas.openxmlformats.org/officeDocument/2006/relationships/diagramQuickStyle" Target="../diagrams/quickStyle2.xml"/><Relationship Id="rId8" Type="http://schemas.openxmlformats.org/officeDocument/2006/relationships/diagramColors" Target="../diagrams/colors2.xml"/><Relationship Id="rId9" Type="http://schemas.microsoft.com/office/2007/relationships/diagramDrawing" Target="../diagrams/drawing2.xml"/><Relationship Id="rId10" Type="http://schemas.openxmlformats.org/officeDocument/2006/relationships/image" Target="../media/image8.tiff"/></Relationships>
</file>

<file path=ppt/slides/_rels/slide15.xml.rels><?xml version="1.0" encoding="UTF-8" standalone="yes"?>
<Relationships xmlns="http://schemas.openxmlformats.org/package/2006/relationships"><Relationship Id="rId11" Type="http://schemas.openxmlformats.org/officeDocument/2006/relationships/image" Target="../media/image20.tiff"/><Relationship Id="rId12" Type="http://schemas.openxmlformats.org/officeDocument/2006/relationships/image" Target="../media/image17.tiff"/><Relationship Id="rId13" Type="http://schemas.openxmlformats.org/officeDocument/2006/relationships/image" Target="../media/image8.tiff"/><Relationship Id="rId14" Type="http://schemas.openxmlformats.org/officeDocument/2006/relationships/diagramData" Target="../diagrams/data4.xml"/><Relationship Id="rId15" Type="http://schemas.openxmlformats.org/officeDocument/2006/relationships/diagramLayout" Target="../diagrams/layout4.xml"/><Relationship Id="rId16" Type="http://schemas.openxmlformats.org/officeDocument/2006/relationships/diagramQuickStyle" Target="../diagrams/quickStyle4.xml"/><Relationship Id="rId17" Type="http://schemas.openxmlformats.org/officeDocument/2006/relationships/diagramColors" Target="../diagrams/colors4.xml"/><Relationship Id="rId18"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tiff"/><Relationship Id="rId4" Type="http://schemas.openxmlformats.org/officeDocument/2006/relationships/image" Target="../media/image9.tiff"/><Relationship Id="rId5" Type="http://schemas.openxmlformats.org/officeDocument/2006/relationships/diagramData" Target="../diagrams/data3.xml"/><Relationship Id="rId6" Type="http://schemas.openxmlformats.org/officeDocument/2006/relationships/diagramLayout" Target="../diagrams/layout3.xml"/><Relationship Id="rId7" Type="http://schemas.openxmlformats.org/officeDocument/2006/relationships/diagramQuickStyle" Target="../diagrams/quickStyle3.xml"/><Relationship Id="rId8" Type="http://schemas.openxmlformats.org/officeDocument/2006/relationships/diagramColors" Target="../diagrams/colors3.xml"/><Relationship Id="rId9" Type="http://schemas.microsoft.com/office/2007/relationships/diagramDrawing" Target="../diagrams/drawing3.xml"/><Relationship Id="rId10" Type="http://schemas.openxmlformats.org/officeDocument/2006/relationships/image" Target="../media/image19.tiff"/></Relationships>
</file>

<file path=ppt/slides/_rels/slide16.xml.rels><?xml version="1.0" encoding="UTF-8" standalone="yes"?>
<Relationships xmlns="http://schemas.openxmlformats.org/package/2006/relationships"><Relationship Id="rId11" Type="http://schemas.openxmlformats.org/officeDocument/2006/relationships/image" Target="../media/image19.tiff"/><Relationship Id="rId12" Type="http://schemas.openxmlformats.org/officeDocument/2006/relationships/image" Target="../media/image8.tiff"/><Relationship Id="rId13" Type="http://schemas.openxmlformats.org/officeDocument/2006/relationships/image" Target="../media/image18.tiff"/><Relationship Id="rId14" Type="http://schemas.openxmlformats.org/officeDocument/2006/relationships/image" Target="../media/image17.tiff"/><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9.tiff"/><Relationship Id="rId4" Type="http://schemas.openxmlformats.org/officeDocument/2006/relationships/image" Target="../media/image2.tiff"/><Relationship Id="rId5" Type="http://schemas.openxmlformats.org/officeDocument/2006/relationships/diagramData" Target="../diagrams/data5.xml"/><Relationship Id="rId6" Type="http://schemas.openxmlformats.org/officeDocument/2006/relationships/diagramLayout" Target="../diagrams/layout5.xml"/><Relationship Id="rId7" Type="http://schemas.openxmlformats.org/officeDocument/2006/relationships/diagramQuickStyle" Target="../diagrams/quickStyle5.xml"/><Relationship Id="rId8" Type="http://schemas.openxmlformats.org/officeDocument/2006/relationships/diagramColors" Target="../diagrams/colors5.xml"/><Relationship Id="rId9" Type="http://schemas.microsoft.com/office/2007/relationships/diagramDrawing" Target="../diagrams/drawing5.xml"/><Relationship Id="rId10" Type="http://schemas.openxmlformats.org/officeDocument/2006/relationships/image" Target="../media/image20.tiff"/></Relationships>
</file>

<file path=ppt/slides/_rels/slide17.xml.rels><?xml version="1.0" encoding="UTF-8" standalone="yes"?>
<Relationships xmlns="http://schemas.openxmlformats.org/package/2006/relationships"><Relationship Id="rId11" Type="http://schemas.openxmlformats.org/officeDocument/2006/relationships/image" Target="../media/image19.tiff"/><Relationship Id="rId12" Type="http://schemas.openxmlformats.org/officeDocument/2006/relationships/image" Target="../media/image8.tiff"/><Relationship Id="rId13" Type="http://schemas.openxmlformats.org/officeDocument/2006/relationships/image" Target="../media/image10.tiff"/><Relationship Id="rId14" Type="http://schemas.openxmlformats.org/officeDocument/2006/relationships/image" Target="../media/image17.tiff"/><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tiff"/><Relationship Id="rId4" Type="http://schemas.openxmlformats.org/officeDocument/2006/relationships/image" Target="../media/image9.tiff"/><Relationship Id="rId5" Type="http://schemas.openxmlformats.org/officeDocument/2006/relationships/diagramData" Target="../diagrams/data6.xml"/><Relationship Id="rId6" Type="http://schemas.openxmlformats.org/officeDocument/2006/relationships/diagramLayout" Target="../diagrams/layout6.xml"/><Relationship Id="rId7" Type="http://schemas.openxmlformats.org/officeDocument/2006/relationships/diagramQuickStyle" Target="../diagrams/quickStyle6.xml"/><Relationship Id="rId8" Type="http://schemas.openxmlformats.org/officeDocument/2006/relationships/diagramColors" Target="../diagrams/colors6.xml"/><Relationship Id="rId9" Type="http://schemas.microsoft.com/office/2007/relationships/diagramDrawing" Target="../diagrams/drawing6.xml"/><Relationship Id="rId10" Type="http://schemas.openxmlformats.org/officeDocument/2006/relationships/image" Target="../media/image20.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tiff"/></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microsoft.com/office/2007/relationships/hdphoto" Target="../media/hdphoto1.wdp"/><Relationship Id="rId5" Type="http://schemas.openxmlformats.org/officeDocument/2006/relationships/image" Target="../media/image4.tiff"/><Relationship Id="rId6" Type="http://schemas.openxmlformats.org/officeDocument/2006/relationships/image" Target="../media/image5.tiff"/><Relationship Id="rId7"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tiff"/></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microsoft.com/office/2007/relationships/hdphoto" Target="../media/hdphoto2.wdp"/><Relationship Id="rId6" Type="http://schemas.openxmlformats.org/officeDocument/2006/relationships/image" Target="../media/image8.tiff"/><Relationship Id="rId7" Type="http://schemas.openxmlformats.org/officeDocument/2006/relationships/image" Target="../media/image9.tiff"/><Relationship Id="rId8" Type="http://schemas.openxmlformats.org/officeDocument/2006/relationships/image" Target="../media/image10.tiff"/><Relationship Id="rId9"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279012"/>
            <a:ext cx="9144000" cy="2387600"/>
          </a:xfrm>
        </p:spPr>
        <p:txBody>
          <a:bodyPr anchor="ctr">
            <a:normAutofit/>
          </a:bodyPr>
          <a:lstStyle/>
          <a:p>
            <a:r>
              <a:rPr lang="es-ES_tradnl" sz="4000" b="1" dirty="0" smtClean="0"/>
              <a:t>Trabado Fin de Grado</a:t>
            </a:r>
            <a:endParaRPr lang="es-ES_tradnl" sz="4000" b="1" dirty="0"/>
          </a:p>
        </p:txBody>
      </p:sp>
      <p:sp>
        <p:nvSpPr>
          <p:cNvPr id="3" name="Subtítulo 2"/>
          <p:cNvSpPr>
            <a:spLocks noGrp="1"/>
          </p:cNvSpPr>
          <p:nvPr>
            <p:ph type="subTitle" idx="1"/>
          </p:nvPr>
        </p:nvSpPr>
        <p:spPr>
          <a:xfrm>
            <a:off x="1524000" y="3267856"/>
            <a:ext cx="9144000" cy="2623278"/>
          </a:xfrm>
        </p:spPr>
        <p:txBody>
          <a:bodyPr/>
          <a:lstStyle/>
          <a:p>
            <a:r>
              <a:rPr lang="es-ES_tradnl" sz="2600" dirty="0" smtClean="0"/>
              <a:t>Desarrollo de una aplicación web y base de datos para el seguimiento de pacientes con problemas de movilidad cervical</a:t>
            </a:r>
          </a:p>
          <a:p>
            <a:endParaRPr lang="es-ES_tradnl" dirty="0" smtClean="0"/>
          </a:p>
          <a:p>
            <a:r>
              <a:rPr lang="es-ES_tradnl" sz="1800" dirty="0" smtClean="0"/>
              <a:t>Autor:  Borja González Díaz</a:t>
            </a:r>
          </a:p>
          <a:p>
            <a:r>
              <a:rPr lang="es-ES_tradnl" sz="1800" dirty="0" smtClean="0"/>
              <a:t>Director:  Rodrigo García Carmona</a:t>
            </a:r>
          </a:p>
          <a:p>
            <a:r>
              <a:rPr lang="es-ES_tradnl" sz="1800" dirty="0" smtClean="0"/>
              <a:t>Octubre 2017</a:t>
            </a:r>
            <a:endParaRPr lang="es-ES_tradnl" sz="1800" dirty="0"/>
          </a:p>
        </p:txBody>
      </p:sp>
      <p:sp>
        <p:nvSpPr>
          <p:cNvPr id="4" name="Rectángulo 3"/>
          <p:cNvSpPr/>
          <p:nvPr/>
        </p:nvSpPr>
        <p:spPr>
          <a:xfrm>
            <a:off x="8407713" y="1279012"/>
            <a:ext cx="3578847" cy="812530"/>
          </a:xfrm>
          <a:prstGeom prst="rect">
            <a:avLst/>
          </a:prstGeom>
        </p:spPr>
        <p:txBody>
          <a:bodyPr wrap="square">
            <a:spAutoFit/>
          </a:bodyPr>
          <a:lstStyle/>
          <a:p>
            <a:pPr lvl="0" algn="r">
              <a:lnSpc>
                <a:spcPct val="130000"/>
              </a:lnSpc>
            </a:pPr>
            <a:r>
              <a:rPr lang="es-ES_tradnl" sz="1200" b="1" dirty="0" smtClean="0">
                <a:effectLst/>
                <a:latin typeface="Calibri" charset="0"/>
                <a:ea typeface="Calibri" charset="0"/>
                <a:cs typeface="Times New Roman" charset="0"/>
              </a:rPr>
              <a:t>Universidad San Pablo CEU </a:t>
            </a:r>
          </a:p>
          <a:p>
            <a:pPr lvl="0" algn="r">
              <a:lnSpc>
                <a:spcPct val="130000"/>
              </a:lnSpc>
            </a:pPr>
            <a:r>
              <a:rPr lang="es-ES_tradnl" sz="1200" b="1" dirty="0" smtClean="0">
                <a:latin typeface="Calibri" charset="0"/>
                <a:ea typeface="Calibri" charset="0"/>
                <a:cs typeface="Times New Roman" charset="0"/>
              </a:rPr>
              <a:t>Escuela Politécnica Superior</a:t>
            </a:r>
          </a:p>
          <a:p>
            <a:pPr lvl="0" algn="r">
              <a:lnSpc>
                <a:spcPct val="130000"/>
              </a:lnSpc>
            </a:pPr>
            <a:r>
              <a:rPr lang="es-ES_tradnl" sz="1200" b="1" dirty="0" smtClean="0">
                <a:effectLst/>
                <a:latin typeface="Calibri" charset="0"/>
                <a:ea typeface="Calibri" charset="0"/>
                <a:cs typeface="Times New Roman" charset="0"/>
              </a:rPr>
              <a:t>Grado en Ingeniería de Sistemas de Telecomunicación</a:t>
            </a:r>
            <a:endParaRPr lang="es-ES_tradnl" sz="1200" b="1" dirty="0">
              <a:effectLst/>
              <a:latin typeface="Calibri" charset="0"/>
              <a:ea typeface="Calibri" charset="0"/>
              <a:cs typeface="Times New Roman" charset="0"/>
            </a:endParaRPr>
          </a:p>
        </p:txBody>
      </p:sp>
      <p:pic>
        <p:nvPicPr>
          <p:cNvPr id="5" name="Imagen 4"/>
          <p:cNvPicPr>
            <a:picLocks noChangeAspect="1"/>
          </p:cNvPicPr>
          <p:nvPr/>
        </p:nvPicPr>
        <p:blipFill>
          <a:blip r:embed="rId3"/>
          <a:stretch>
            <a:fillRect/>
          </a:stretch>
        </p:blipFill>
        <p:spPr>
          <a:xfrm>
            <a:off x="10293048" y="232117"/>
            <a:ext cx="1712091" cy="954820"/>
          </a:xfrm>
          <a:prstGeom prst="rect">
            <a:avLst/>
          </a:prstGeom>
        </p:spPr>
      </p:pic>
    </p:spTree>
    <p:extLst>
      <p:ext uri="{BB962C8B-B14F-4D97-AF65-F5344CB8AC3E}">
        <p14:creationId xmlns:p14="http://schemas.microsoft.com/office/powerpoint/2010/main" val="16264388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smtClean="0"/>
              <a:t>Estado del Arte (III)</a:t>
            </a:r>
            <a:endParaRPr lang="es-ES_tradnl" sz="4000" dirty="0"/>
          </a:p>
        </p:txBody>
      </p:sp>
      <p:pic>
        <p:nvPicPr>
          <p:cNvPr id="3" name="Imagen 2"/>
          <p:cNvPicPr>
            <a:picLocks noChangeAspect="1"/>
          </p:cNvPicPr>
          <p:nvPr/>
        </p:nvPicPr>
        <p:blipFill>
          <a:blip r:embed="rId3"/>
          <a:stretch>
            <a:fillRect/>
          </a:stretch>
        </p:blipFill>
        <p:spPr>
          <a:xfrm>
            <a:off x="10293048" y="232117"/>
            <a:ext cx="1712091" cy="954820"/>
          </a:xfrm>
          <a:prstGeom prst="rect">
            <a:avLst/>
          </a:prstGeom>
        </p:spPr>
      </p:pic>
      <p:pic>
        <p:nvPicPr>
          <p:cNvPr id="6" name="Imagen 5"/>
          <p:cNvPicPr>
            <a:picLocks noChangeAspect="1"/>
          </p:cNvPicPr>
          <p:nvPr/>
        </p:nvPicPr>
        <p:blipFill>
          <a:blip r:embed="rId4"/>
          <a:stretch>
            <a:fillRect/>
          </a:stretch>
        </p:blipFill>
        <p:spPr>
          <a:xfrm>
            <a:off x="663902" y="2185485"/>
            <a:ext cx="1023006" cy="1023006"/>
          </a:xfrm>
          <a:prstGeom prst="rect">
            <a:avLst/>
          </a:prstGeom>
        </p:spPr>
      </p:pic>
      <p:sp>
        <p:nvSpPr>
          <p:cNvPr id="7" name="CuadroTexto 6"/>
          <p:cNvSpPr txBox="1"/>
          <p:nvPr/>
        </p:nvSpPr>
        <p:spPr>
          <a:xfrm>
            <a:off x="1598637" y="1451744"/>
            <a:ext cx="835573" cy="646331"/>
          </a:xfrm>
          <a:prstGeom prst="rect">
            <a:avLst/>
          </a:prstGeom>
          <a:noFill/>
        </p:spPr>
        <p:txBody>
          <a:bodyPr wrap="square" rtlCol="0">
            <a:spAutoFit/>
          </a:bodyPr>
          <a:lstStyle/>
          <a:p>
            <a:r>
              <a:rPr lang="es-ES_tradnl" b="1" dirty="0" smtClean="0"/>
              <a:t>Títulos y texto</a:t>
            </a:r>
            <a:endParaRPr lang="es-ES_tradnl" b="1" dirty="0"/>
          </a:p>
        </p:txBody>
      </p:sp>
      <p:sp>
        <p:nvSpPr>
          <p:cNvPr id="8" name="CuadroTexto 7"/>
          <p:cNvSpPr txBox="1"/>
          <p:nvPr/>
        </p:nvSpPr>
        <p:spPr>
          <a:xfrm>
            <a:off x="2522483" y="2241828"/>
            <a:ext cx="1308538" cy="923330"/>
          </a:xfrm>
          <a:prstGeom prst="rect">
            <a:avLst/>
          </a:prstGeom>
          <a:noFill/>
        </p:spPr>
        <p:txBody>
          <a:bodyPr wrap="square" rtlCol="0">
            <a:spAutoFit/>
          </a:bodyPr>
          <a:lstStyle/>
          <a:p>
            <a:r>
              <a:rPr lang="es-ES_tradnl" b="1" dirty="0" smtClean="0"/>
              <a:t>Referencias a recursos externos</a:t>
            </a:r>
            <a:endParaRPr lang="es-ES_tradnl" b="1" dirty="0"/>
          </a:p>
        </p:txBody>
      </p:sp>
      <p:sp>
        <p:nvSpPr>
          <p:cNvPr id="10" name="CuadroTexto 9"/>
          <p:cNvSpPr txBox="1"/>
          <p:nvPr/>
        </p:nvSpPr>
        <p:spPr>
          <a:xfrm>
            <a:off x="1497724" y="3295901"/>
            <a:ext cx="1466194" cy="646331"/>
          </a:xfrm>
          <a:prstGeom prst="rect">
            <a:avLst/>
          </a:prstGeom>
          <a:noFill/>
        </p:spPr>
        <p:txBody>
          <a:bodyPr wrap="square" rtlCol="0">
            <a:spAutoFit/>
          </a:bodyPr>
          <a:lstStyle/>
          <a:p>
            <a:r>
              <a:rPr lang="es-ES_tradnl" b="1" dirty="0" smtClean="0"/>
              <a:t>Tablas y formularios</a:t>
            </a:r>
            <a:endParaRPr lang="es-ES_tradnl" b="1" dirty="0"/>
          </a:p>
        </p:txBody>
      </p:sp>
      <p:sp>
        <p:nvSpPr>
          <p:cNvPr id="11" name="Flecha izquierda-derecha-arriba 10"/>
          <p:cNvSpPr/>
          <p:nvPr/>
        </p:nvSpPr>
        <p:spPr>
          <a:xfrm rot="5400000">
            <a:off x="1623847" y="2397312"/>
            <a:ext cx="961697" cy="690558"/>
          </a:xfrm>
          <a:prstGeom prst="leftRigh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2" name="Imagen 11"/>
          <p:cNvPicPr>
            <a:picLocks noChangeAspect="1"/>
          </p:cNvPicPr>
          <p:nvPr/>
        </p:nvPicPr>
        <p:blipFill>
          <a:blip r:embed="rId5"/>
          <a:stretch>
            <a:fillRect/>
          </a:stretch>
        </p:blipFill>
        <p:spPr>
          <a:xfrm>
            <a:off x="4295513" y="2145559"/>
            <a:ext cx="747301" cy="1054045"/>
          </a:xfrm>
          <a:prstGeom prst="rect">
            <a:avLst/>
          </a:prstGeom>
        </p:spPr>
      </p:pic>
      <p:sp>
        <p:nvSpPr>
          <p:cNvPr id="13" name="Flecha izquierda-derecha-arriba 12"/>
          <p:cNvSpPr/>
          <p:nvPr/>
        </p:nvSpPr>
        <p:spPr>
          <a:xfrm rot="5400000">
            <a:off x="5184761" y="2356000"/>
            <a:ext cx="961697" cy="690558"/>
          </a:xfrm>
          <a:prstGeom prst="leftRigh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CuadroTexto 13"/>
          <p:cNvSpPr txBox="1"/>
          <p:nvPr/>
        </p:nvSpPr>
        <p:spPr>
          <a:xfrm>
            <a:off x="5042814" y="1460326"/>
            <a:ext cx="1223388" cy="646331"/>
          </a:xfrm>
          <a:prstGeom prst="rect">
            <a:avLst/>
          </a:prstGeom>
          <a:noFill/>
        </p:spPr>
        <p:txBody>
          <a:bodyPr wrap="square" rtlCol="0">
            <a:spAutoFit/>
          </a:bodyPr>
          <a:lstStyle/>
          <a:p>
            <a:r>
              <a:rPr lang="es-ES_tradnl" b="1" dirty="0" smtClean="0"/>
              <a:t>Diseño de la página</a:t>
            </a:r>
            <a:endParaRPr lang="es-ES_tradnl" b="1" dirty="0"/>
          </a:p>
        </p:txBody>
      </p:sp>
      <p:sp>
        <p:nvSpPr>
          <p:cNvPr id="15" name="CuadroTexto 14"/>
          <p:cNvSpPr txBox="1"/>
          <p:nvPr/>
        </p:nvSpPr>
        <p:spPr>
          <a:xfrm>
            <a:off x="6124312" y="2387150"/>
            <a:ext cx="1269714" cy="646331"/>
          </a:xfrm>
          <a:prstGeom prst="rect">
            <a:avLst/>
          </a:prstGeom>
          <a:noFill/>
        </p:spPr>
        <p:txBody>
          <a:bodyPr wrap="square" rtlCol="0">
            <a:spAutoFit/>
          </a:bodyPr>
          <a:lstStyle/>
          <a:p>
            <a:r>
              <a:rPr lang="es-ES_tradnl" b="1" dirty="0" smtClean="0"/>
              <a:t>Aspecto de botones</a:t>
            </a:r>
            <a:endParaRPr lang="es-ES_tradnl" b="1" dirty="0"/>
          </a:p>
        </p:txBody>
      </p:sp>
      <p:sp>
        <p:nvSpPr>
          <p:cNvPr id="16" name="CuadroTexto 15"/>
          <p:cNvSpPr txBox="1"/>
          <p:nvPr/>
        </p:nvSpPr>
        <p:spPr>
          <a:xfrm>
            <a:off x="5042814" y="3295901"/>
            <a:ext cx="1389516" cy="923330"/>
          </a:xfrm>
          <a:prstGeom prst="rect">
            <a:avLst/>
          </a:prstGeom>
          <a:noFill/>
        </p:spPr>
        <p:txBody>
          <a:bodyPr wrap="square" rtlCol="0">
            <a:spAutoFit/>
          </a:bodyPr>
          <a:lstStyle/>
          <a:p>
            <a:r>
              <a:rPr lang="es-ES_tradnl" b="1" dirty="0" smtClean="0"/>
              <a:t>Aspecto de tablas y formularios</a:t>
            </a:r>
            <a:endParaRPr lang="es-ES_tradnl" b="1" dirty="0"/>
          </a:p>
        </p:txBody>
      </p:sp>
      <p:pic>
        <p:nvPicPr>
          <p:cNvPr id="18" name="Imagen 17"/>
          <p:cNvPicPr>
            <a:picLocks noChangeAspect="1"/>
          </p:cNvPicPr>
          <p:nvPr/>
        </p:nvPicPr>
        <p:blipFill>
          <a:blip r:embed="rId6"/>
          <a:stretch>
            <a:fillRect/>
          </a:stretch>
        </p:blipFill>
        <p:spPr>
          <a:xfrm>
            <a:off x="784145" y="4639583"/>
            <a:ext cx="782520" cy="1102141"/>
          </a:xfrm>
          <a:prstGeom prst="rect">
            <a:avLst/>
          </a:prstGeom>
        </p:spPr>
      </p:pic>
      <p:cxnSp>
        <p:nvCxnSpPr>
          <p:cNvPr id="20" name="Conector recto de flecha 19"/>
          <p:cNvCxnSpPr/>
          <p:nvPr/>
        </p:nvCxnSpPr>
        <p:spPr>
          <a:xfrm>
            <a:off x="1866649" y="4824249"/>
            <a:ext cx="1008995"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21" name="CuadroTexto 20"/>
          <p:cNvSpPr txBox="1"/>
          <p:nvPr/>
        </p:nvSpPr>
        <p:spPr>
          <a:xfrm>
            <a:off x="2963918" y="4639583"/>
            <a:ext cx="3626068" cy="369332"/>
          </a:xfrm>
          <a:prstGeom prst="rect">
            <a:avLst/>
          </a:prstGeom>
          <a:noFill/>
        </p:spPr>
        <p:txBody>
          <a:bodyPr wrap="square" rtlCol="0">
            <a:spAutoFit/>
          </a:bodyPr>
          <a:lstStyle/>
          <a:p>
            <a:r>
              <a:rPr lang="es-ES_tradnl" b="1" dirty="0" smtClean="0"/>
              <a:t>Generar el contenido de las tablas</a:t>
            </a:r>
            <a:endParaRPr lang="es-ES_tradnl" b="1" dirty="0"/>
          </a:p>
        </p:txBody>
      </p:sp>
      <p:cxnSp>
        <p:nvCxnSpPr>
          <p:cNvPr id="22" name="Conector recto de flecha 21"/>
          <p:cNvCxnSpPr/>
          <p:nvPr/>
        </p:nvCxnSpPr>
        <p:spPr>
          <a:xfrm>
            <a:off x="1866648" y="5260428"/>
            <a:ext cx="1008995"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23" name="CuadroTexto 22"/>
          <p:cNvSpPr txBox="1"/>
          <p:nvPr/>
        </p:nvSpPr>
        <p:spPr>
          <a:xfrm>
            <a:off x="2963918" y="5075762"/>
            <a:ext cx="3626068" cy="369332"/>
          </a:xfrm>
          <a:prstGeom prst="rect">
            <a:avLst/>
          </a:prstGeom>
          <a:noFill/>
        </p:spPr>
        <p:txBody>
          <a:bodyPr wrap="square" rtlCol="0">
            <a:spAutoFit/>
          </a:bodyPr>
          <a:lstStyle/>
          <a:p>
            <a:r>
              <a:rPr lang="es-ES_tradnl" b="1" dirty="0" smtClean="0"/>
              <a:t>Llamada de funciones</a:t>
            </a:r>
            <a:endParaRPr lang="es-ES_tradnl" b="1" dirty="0"/>
          </a:p>
        </p:txBody>
      </p:sp>
      <p:cxnSp>
        <p:nvCxnSpPr>
          <p:cNvPr id="24" name="Conector recto de flecha 23"/>
          <p:cNvCxnSpPr/>
          <p:nvPr/>
        </p:nvCxnSpPr>
        <p:spPr>
          <a:xfrm>
            <a:off x="1866647" y="5701639"/>
            <a:ext cx="1008995"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25" name="CuadroTexto 24"/>
          <p:cNvSpPr txBox="1"/>
          <p:nvPr/>
        </p:nvSpPr>
        <p:spPr>
          <a:xfrm>
            <a:off x="2963918" y="5511941"/>
            <a:ext cx="3626068" cy="369332"/>
          </a:xfrm>
          <a:prstGeom prst="rect">
            <a:avLst/>
          </a:prstGeom>
          <a:noFill/>
        </p:spPr>
        <p:txBody>
          <a:bodyPr wrap="square" rtlCol="0">
            <a:spAutoFit/>
          </a:bodyPr>
          <a:lstStyle/>
          <a:p>
            <a:r>
              <a:rPr lang="es-ES_tradnl" b="1" dirty="0" smtClean="0"/>
              <a:t>Variables y comprobaciones</a:t>
            </a:r>
            <a:endParaRPr lang="es-ES_tradnl" b="1" dirty="0"/>
          </a:p>
        </p:txBody>
      </p:sp>
      <p:pic>
        <p:nvPicPr>
          <p:cNvPr id="28" name="Imagen 27"/>
          <p:cNvPicPr>
            <a:picLocks noChangeAspect="1"/>
          </p:cNvPicPr>
          <p:nvPr/>
        </p:nvPicPr>
        <p:blipFill rotWithShape="1">
          <a:blip r:embed="rId7"/>
          <a:srcRect r="62771" b="7538"/>
          <a:stretch/>
        </p:blipFill>
        <p:spPr>
          <a:xfrm>
            <a:off x="7743859" y="2181424"/>
            <a:ext cx="988821" cy="1409338"/>
          </a:xfrm>
          <a:prstGeom prst="rect">
            <a:avLst/>
          </a:prstGeom>
        </p:spPr>
      </p:pic>
      <p:sp>
        <p:nvSpPr>
          <p:cNvPr id="29" name="Flecha derecha 28"/>
          <p:cNvSpPr/>
          <p:nvPr/>
        </p:nvSpPr>
        <p:spPr>
          <a:xfrm>
            <a:off x="8827981" y="2526438"/>
            <a:ext cx="819807" cy="43230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0" name="CuadroTexto 29"/>
          <p:cNvSpPr txBox="1"/>
          <p:nvPr/>
        </p:nvSpPr>
        <p:spPr>
          <a:xfrm>
            <a:off x="9743090" y="2181424"/>
            <a:ext cx="1610710" cy="1200329"/>
          </a:xfrm>
          <a:prstGeom prst="rect">
            <a:avLst/>
          </a:prstGeom>
          <a:noFill/>
        </p:spPr>
        <p:txBody>
          <a:bodyPr wrap="square" rtlCol="0">
            <a:spAutoFit/>
          </a:bodyPr>
          <a:lstStyle/>
          <a:p>
            <a:r>
              <a:rPr lang="es-ES_tradnl" b="1" dirty="0" smtClean="0"/>
              <a:t>Gráficos de sesiones y de evolución </a:t>
            </a:r>
            <a:r>
              <a:rPr lang="es-ES_tradnl" b="1" smtClean="0"/>
              <a:t>(configurables)</a:t>
            </a:r>
            <a:endParaRPr lang="es-ES_tradnl" b="1" dirty="0"/>
          </a:p>
        </p:txBody>
      </p:sp>
      <p:pic>
        <p:nvPicPr>
          <p:cNvPr id="31" name="Imagen 30"/>
          <p:cNvPicPr/>
          <p:nvPr/>
        </p:nvPicPr>
        <p:blipFill>
          <a:blip r:embed="rId8">
            <a:extLst>
              <a:ext uri="{BEBA8EAE-BF5A-486C-A8C5-ECC9F3942E4B}">
                <a14:imgProps xmlns:a14="http://schemas.microsoft.com/office/drawing/2010/main">
                  <a14:imgLayer r:embed="rId9">
                    <a14:imgEffect>
                      <a14:backgroundRemoval t="10000" b="90000" l="1919" r="96953">
                        <a14:foregroundMark x1="12754" y1="31154" x2="12754" y2="31154"/>
                        <a14:foregroundMark x1="19526" y1="50385" x2="19526" y2="50385"/>
                        <a14:foregroundMark x1="41874" y1="48077" x2="41874" y2="48077"/>
                        <a14:foregroundMark x1="51354" y1="42692" x2="51354" y2="42692"/>
                        <a14:foregroundMark x1="63093" y1="49615" x2="63093" y2="49615"/>
                        <a14:foregroundMark x1="71332" y1="48077" x2="71332" y2="48077"/>
                        <a14:foregroundMark x1="81377" y1="51154" x2="81377" y2="51154"/>
                        <a14:foregroundMark x1="90181" y1="65769" x2="90181" y2="65769"/>
                      </a14:backgroundRemoval>
                    </a14:imgEffect>
                  </a14:imgLayer>
                </a14:imgProps>
              </a:ext>
            </a:extLst>
          </a:blip>
          <a:stretch>
            <a:fillRect/>
          </a:stretch>
        </p:blipFill>
        <p:spPr>
          <a:xfrm>
            <a:off x="7754434" y="3985503"/>
            <a:ext cx="2966900" cy="882017"/>
          </a:xfrm>
          <a:prstGeom prst="rect">
            <a:avLst/>
          </a:prstGeom>
        </p:spPr>
      </p:pic>
      <p:sp>
        <p:nvSpPr>
          <p:cNvPr id="32" name="CuadroTexto 31"/>
          <p:cNvSpPr txBox="1"/>
          <p:nvPr/>
        </p:nvSpPr>
        <p:spPr>
          <a:xfrm>
            <a:off x="7519442" y="4867520"/>
            <a:ext cx="3436883" cy="923330"/>
          </a:xfrm>
          <a:prstGeom prst="rect">
            <a:avLst/>
          </a:prstGeom>
          <a:noFill/>
        </p:spPr>
        <p:txBody>
          <a:bodyPr wrap="square" rtlCol="0">
            <a:spAutoFit/>
          </a:bodyPr>
          <a:lstStyle/>
          <a:p>
            <a:r>
              <a:rPr lang="es-ES_tradnl" dirty="0" smtClean="0"/>
              <a:t>Convertir los datos de un archivo CSV en un objeto que sea capaz de manejar JavaScript.</a:t>
            </a:r>
            <a:endParaRPr lang="es-ES_tradnl" dirty="0"/>
          </a:p>
        </p:txBody>
      </p:sp>
    </p:spTree>
    <p:extLst>
      <p:ext uri="{BB962C8B-B14F-4D97-AF65-F5344CB8AC3E}">
        <p14:creationId xmlns:p14="http://schemas.microsoft.com/office/powerpoint/2010/main" val="406918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4"/>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28"/>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29"/>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0"/>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1"/>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1" grpId="0" animBg="1"/>
      <p:bldP spid="13" grpId="0" animBg="1"/>
      <p:bldP spid="14" grpId="0"/>
      <p:bldP spid="15" grpId="0"/>
      <p:bldP spid="16" grpId="0"/>
      <p:bldP spid="21" grpId="0"/>
      <p:bldP spid="23" grpId="0"/>
      <p:bldP spid="25" grpId="0"/>
      <p:bldP spid="29" grpId="0" animBg="1"/>
      <p:bldP spid="30" grpId="0"/>
      <p:bldP spid="3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smtClean="0"/>
              <a:t>Estado del Arte </a:t>
            </a:r>
            <a:r>
              <a:rPr lang="es-ES_tradnl" sz="4000" smtClean="0"/>
              <a:t>(IV)</a:t>
            </a:r>
            <a:endParaRPr lang="es-ES_tradnl" sz="4000" dirty="0"/>
          </a:p>
        </p:txBody>
      </p:sp>
      <p:pic>
        <p:nvPicPr>
          <p:cNvPr id="3" name="Imagen 2"/>
          <p:cNvPicPr>
            <a:picLocks noChangeAspect="1"/>
          </p:cNvPicPr>
          <p:nvPr/>
        </p:nvPicPr>
        <p:blipFill>
          <a:blip r:embed="rId3"/>
          <a:stretch>
            <a:fillRect/>
          </a:stretch>
        </p:blipFill>
        <p:spPr>
          <a:xfrm>
            <a:off x="10293048" y="232117"/>
            <a:ext cx="1712091" cy="954820"/>
          </a:xfrm>
          <a:prstGeom prst="rect">
            <a:avLst/>
          </a:prstGeom>
        </p:spPr>
      </p:pic>
      <p:sp>
        <p:nvSpPr>
          <p:cNvPr id="4" name="Rectángulo 3"/>
          <p:cNvSpPr/>
          <p:nvPr/>
        </p:nvSpPr>
        <p:spPr>
          <a:xfrm>
            <a:off x="480402" y="3422796"/>
            <a:ext cx="2599494" cy="923330"/>
          </a:xfrm>
          <a:prstGeom prst="rect">
            <a:avLst/>
          </a:prstGeom>
          <a:noFill/>
          <a:ln>
            <a:noFill/>
          </a:ln>
        </p:spPr>
        <p:txBody>
          <a:bodyPr wrap="none" lIns="91440" tIns="45720" rIns="91440" bIns="45720">
            <a:spAutoFit/>
          </a:bodyPr>
          <a:lstStyle/>
          <a:p>
            <a:pPr algn="ctr"/>
            <a:r>
              <a:rPr lang="es-ES" sz="5400" b="1" cap="none" spc="0" dirty="0" smtClean="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Servidor</a:t>
            </a:r>
            <a:endParaRPr lang="es-ES" sz="54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5" name="Rectángulo 4"/>
          <p:cNvSpPr/>
          <p:nvPr/>
        </p:nvSpPr>
        <p:spPr>
          <a:xfrm>
            <a:off x="3554747" y="1876534"/>
            <a:ext cx="2541251" cy="584775"/>
          </a:xfrm>
          <a:prstGeom prst="rect">
            <a:avLst/>
          </a:prstGeom>
          <a:noFill/>
        </p:spPr>
        <p:txBody>
          <a:bodyPr wrap="square" lIns="91440" tIns="45720" rIns="91440" bIns="45720">
            <a:spAutoFit/>
          </a:bodyPr>
          <a:lstStyle/>
          <a:p>
            <a:pPr algn="ctr"/>
            <a:r>
              <a:rPr lang="es-ES" sz="3200" b="1" cap="none" spc="0" dirty="0" err="1" smtClean="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NodeJS</a:t>
            </a:r>
            <a:endParaRPr lang="es-ES" sz="32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6" name="CuadroTexto 5"/>
          <p:cNvSpPr txBox="1"/>
          <p:nvPr/>
        </p:nvSpPr>
        <p:spPr>
          <a:xfrm>
            <a:off x="6550517" y="1844694"/>
            <a:ext cx="4047344" cy="646331"/>
          </a:xfrm>
          <a:prstGeom prst="rect">
            <a:avLst/>
          </a:prstGeom>
          <a:noFill/>
        </p:spPr>
        <p:txBody>
          <a:bodyPr wrap="square" rtlCol="0">
            <a:spAutoFit/>
          </a:bodyPr>
          <a:lstStyle/>
          <a:p>
            <a:r>
              <a:rPr lang="es-ES_tradnl" dirty="0" smtClean="0"/>
              <a:t>Entorno JavaScript del lado del servidor, basado en eventos.</a:t>
            </a:r>
            <a:endParaRPr lang="es-ES_tradnl" dirty="0"/>
          </a:p>
        </p:txBody>
      </p:sp>
      <p:sp>
        <p:nvSpPr>
          <p:cNvPr id="7" name="Rectángulo 6"/>
          <p:cNvSpPr/>
          <p:nvPr/>
        </p:nvSpPr>
        <p:spPr>
          <a:xfrm>
            <a:off x="3544673" y="2960111"/>
            <a:ext cx="2541251" cy="584775"/>
          </a:xfrm>
          <a:prstGeom prst="rect">
            <a:avLst/>
          </a:prstGeom>
          <a:noFill/>
        </p:spPr>
        <p:txBody>
          <a:bodyPr wrap="square" lIns="91440" tIns="45720" rIns="91440" bIns="45720">
            <a:spAutoFit/>
          </a:bodyPr>
          <a:lstStyle/>
          <a:p>
            <a:pPr algn="ctr"/>
            <a:r>
              <a:rPr lang="es-ES" sz="3200" b="1" cap="none" spc="0" dirty="0" smtClean="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Express</a:t>
            </a:r>
            <a:endParaRPr lang="es-ES" sz="32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8" name="CuadroTexto 7"/>
          <p:cNvSpPr txBox="1"/>
          <p:nvPr/>
        </p:nvSpPr>
        <p:spPr>
          <a:xfrm>
            <a:off x="6536690" y="2953507"/>
            <a:ext cx="4047344" cy="646331"/>
          </a:xfrm>
          <a:prstGeom prst="rect">
            <a:avLst/>
          </a:prstGeom>
          <a:noFill/>
        </p:spPr>
        <p:txBody>
          <a:bodyPr wrap="square" rtlCol="0">
            <a:spAutoFit/>
          </a:bodyPr>
          <a:lstStyle/>
          <a:p>
            <a:r>
              <a:rPr lang="es-ES_tradnl" dirty="0" smtClean="0"/>
              <a:t>Infraestructura de aplicaciones web de NodeJS.</a:t>
            </a:r>
            <a:endParaRPr lang="es-ES_tradnl" dirty="0"/>
          </a:p>
        </p:txBody>
      </p:sp>
      <p:sp>
        <p:nvSpPr>
          <p:cNvPr id="9" name="Rectángulo 8"/>
          <p:cNvSpPr/>
          <p:nvPr/>
        </p:nvSpPr>
        <p:spPr>
          <a:xfrm>
            <a:off x="3547741" y="4159708"/>
            <a:ext cx="2541251" cy="584775"/>
          </a:xfrm>
          <a:prstGeom prst="rect">
            <a:avLst/>
          </a:prstGeom>
          <a:noFill/>
        </p:spPr>
        <p:txBody>
          <a:bodyPr wrap="square" lIns="91440" tIns="45720" rIns="91440" bIns="45720">
            <a:spAutoFit/>
          </a:bodyPr>
          <a:lstStyle/>
          <a:p>
            <a:pPr algn="ctr"/>
            <a:r>
              <a:rPr lang="es-ES" sz="3200" b="1" dirty="0" err="1" smtClean="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Socket.io</a:t>
            </a:r>
            <a:endParaRPr lang="es-ES" sz="32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10" name="CuadroTexto 9"/>
          <p:cNvSpPr txBox="1"/>
          <p:nvPr/>
        </p:nvSpPr>
        <p:spPr>
          <a:xfrm>
            <a:off x="6536690" y="4128929"/>
            <a:ext cx="4047344" cy="646331"/>
          </a:xfrm>
          <a:prstGeom prst="rect">
            <a:avLst/>
          </a:prstGeom>
          <a:noFill/>
        </p:spPr>
        <p:txBody>
          <a:bodyPr wrap="square" rtlCol="0">
            <a:spAutoFit/>
          </a:bodyPr>
          <a:lstStyle/>
          <a:p>
            <a:r>
              <a:rPr lang="es-ES_tradnl" dirty="0"/>
              <a:t>Permite una comunicación bidireccional y en tiempo real entre cliente y </a:t>
            </a:r>
            <a:r>
              <a:rPr lang="es-ES_tradnl" dirty="0" smtClean="0"/>
              <a:t>servidor.</a:t>
            </a:r>
            <a:r>
              <a:rPr lang="es-ES_tradnl" dirty="0" smtClean="0">
                <a:effectLst/>
              </a:rPr>
              <a:t> </a:t>
            </a:r>
            <a:endParaRPr lang="es-ES_tradnl" dirty="0"/>
          </a:p>
        </p:txBody>
      </p:sp>
      <p:sp>
        <p:nvSpPr>
          <p:cNvPr id="11" name="Abrir llave 10"/>
          <p:cNvSpPr/>
          <p:nvPr/>
        </p:nvSpPr>
        <p:spPr>
          <a:xfrm>
            <a:off x="3100043" y="1503587"/>
            <a:ext cx="648000" cy="4841823"/>
          </a:xfrm>
          <a:prstGeom prst="leftBrace">
            <a:avLst/>
          </a:prstGeom>
          <a:noFill/>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
        <p:nvSpPr>
          <p:cNvPr id="12" name="Rectángulo 11"/>
          <p:cNvSpPr/>
          <p:nvPr/>
        </p:nvSpPr>
        <p:spPr>
          <a:xfrm>
            <a:off x="3554747" y="5354983"/>
            <a:ext cx="2541251" cy="584775"/>
          </a:xfrm>
          <a:prstGeom prst="rect">
            <a:avLst/>
          </a:prstGeom>
          <a:noFill/>
        </p:spPr>
        <p:txBody>
          <a:bodyPr wrap="square" lIns="91440" tIns="45720" rIns="91440" bIns="45720">
            <a:spAutoFit/>
          </a:bodyPr>
          <a:lstStyle/>
          <a:p>
            <a:pPr algn="ctr"/>
            <a:r>
              <a:rPr lang="es-ES" sz="3200" b="1" dirty="0" err="1" smtClean="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SQLite</a:t>
            </a:r>
            <a:endParaRPr lang="es-ES" sz="32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13" name="CuadroTexto 12"/>
          <p:cNvSpPr txBox="1"/>
          <p:nvPr/>
        </p:nvSpPr>
        <p:spPr>
          <a:xfrm>
            <a:off x="6550517" y="5354983"/>
            <a:ext cx="4047344" cy="646331"/>
          </a:xfrm>
          <a:prstGeom prst="rect">
            <a:avLst/>
          </a:prstGeom>
          <a:noFill/>
        </p:spPr>
        <p:txBody>
          <a:bodyPr wrap="square" rtlCol="0">
            <a:spAutoFit/>
          </a:bodyPr>
          <a:lstStyle/>
          <a:p>
            <a:r>
              <a:rPr lang="es-ES_tradnl" dirty="0" smtClean="0"/>
              <a:t>Sistema </a:t>
            </a:r>
            <a:r>
              <a:rPr lang="es-ES_tradnl" dirty="0"/>
              <a:t>que gestiona bases de datos </a:t>
            </a:r>
            <a:r>
              <a:rPr lang="es-ES_tradnl" dirty="0" smtClean="0"/>
              <a:t>relacionales.</a:t>
            </a:r>
            <a:endParaRPr lang="es-ES_tradnl" dirty="0"/>
          </a:p>
        </p:txBody>
      </p:sp>
      <p:sp>
        <p:nvSpPr>
          <p:cNvPr id="16" name="Cheurón 15"/>
          <p:cNvSpPr/>
          <p:nvPr/>
        </p:nvSpPr>
        <p:spPr>
          <a:xfrm>
            <a:off x="5882553" y="2004029"/>
            <a:ext cx="524656" cy="329784"/>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Cheurón 16"/>
          <p:cNvSpPr/>
          <p:nvPr/>
        </p:nvSpPr>
        <p:spPr>
          <a:xfrm>
            <a:off x="5882553" y="3096880"/>
            <a:ext cx="524656" cy="329784"/>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8" name="Cheurón 17"/>
          <p:cNvSpPr/>
          <p:nvPr/>
        </p:nvSpPr>
        <p:spPr>
          <a:xfrm>
            <a:off x="5883956" y="4252106"/>
            <a:ext cx="524656" cy="329784"/>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9" name="Cheurón 18"/>
          <p:cNvSpPr/>
          <p:nvPr/>
        </p:nvSpPr>
        <p:spPr>
          <a:xfrm>
            <a:off x="5898788" y="5482478"/>
            <a:ext cx="524656" cy="329784"/>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Tree>
    <p:extLst>
      <p:ext uri="{BB962C8B-B14F-4D97-AF65-F5344CB8AC3E}">
        <p14:creationId xmlns:p14="http://schemas.microsoft.com/office/powerpoint/2010/main" val="20933527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smtClean="0"/>
              <a:t>Estado del Arte (V)</a:t>
            </a:r>
            <a:endParaRPr lang="es-ES_tradnl" sz="4000" dirty="0"/>
          </a:p>
        </p:txBody>
      </p:sp>
      <p:pic>
        <p:nvPicPr>
          <p:cNvPr id="3" name="Imagen 2"/>
          <p:cNvPicPr>
            <a:picLocks noChangeAspect="1"/>
          </p:cNvPicPr>
          <p:nvPr/>
        </p:nvPicPr>
        <p:blipFill>
          <a:blip r:embed="rId3"/>
          <a:stretch>
            <a:fillRect/>
          </a:stretch>
        </p:blipFill>
        <p:spPr>
          <a:xfrm>
            <a:off x="10293048" y="232117"/>
            <a:ext cx="1712091" cy="954820"/>
          </a:xfrm>
          <a:prstGeom prst="rect">
            <a:avLst/>
          </a:prstGeom>
        </p:spPr>
      </p:pic>
    </p:spTree>
    <p:extLst>
      <p:ext uri="{BB962C8B-B14F-4D97-AF65-F5344CB8AC3E}">
        <p14:creationId xmlns:p14="http://schemas.microsoft.com/office/powerpoint/2010/main" val="14868435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smtClean="0"/>
              <a:t>Implementación (I)</a:t>
            </a:r>
            <a:endParaRPr lang="es-ES_tradnl" sz="4000" dirty="0"/>
          </a:p>
        </p:txBody>
      </p:sp>
      <p:pic>
        <p:nvPicPr>
          <p:cNvPr id="3" name="Imagen 2"/>
          <p:cNvPicPr>
            <a:picLocks noChangeAspect="1"/>
          </p:cNvPicPr>
          <p:nvPr/>
        </p:nvPicPr>
        <p:blipFill>
          <a:blip r:embed="rId3"/>
          <a:stretch>
            <a:fillRect/>
          </a:stretch>
        </p:blipFill>
        <p:spPr>
          <a:xfrm>
            <a:off x="10293048" y="232117"/>
            <a:ext cx="1712091" cy="954820"/>
          </a:xfrm>
          <a:prstGeom prst="rect">
            <a:avLst/>
          </a:prstGeom>
        </p:spPr>
      </p:pic>
      <p:sp>
        <p:nvSpPr>
          <p:cNvPr id="5" name="CuadroTexto 4"/>
          <p:cNvSpPr txBox="1"/>
          <p:nvPr/>
        </p:nvSpPr>
        <p:spPr>
          <a:xfrm>
            <a:off x="838200" y="1455263"/>
            <a:ext cx="9078309" cy="646331"/>
          </a:xfrm>
          <a:prstGeom prst="rect">
            <a:avLst/>
          </a:prstGeom>
          <a:noFill/>
        </p:spPr>
        <p:txBody>
          <a:bodyPr wrap="square" rtlCol="0">
            <a:spAutoFit/>
          </a:bodyPr>
          <a:lstStyle/>
          <a:p>
            <a:r>
              <a:rPr lang="es-ES_tradnl" dirty="0" smtClean="0"/>
              <a:t>A continuación explicaré como he combinado las distintas tecnologías para cumplir los distintos requisitos del cliente.</a:t>
            </a:r>
            <a:endParaRPr lang="es-ES_tradnl" dirty="0"/>
          </a:p>
        </p:txBody>
      </p:sp>
      <p:sp>
        <p:nvSpPr>
          <p:cNvPr id="6" name="CuadroTexto 5"/>
          <p:cNvSpPr txBox="1"/>
          <p:nvPr/>
        </p:nvSpPr>
        <p:spPr>
          <a:xfrm>
            <a:off x="838200" y="2459420"/>
            <a:ext cx="2677509" cy="369332"/>
          </a:xfrm>
          <a:prstGeom prst="rect">
            <a:avLst/>
          </a:prstGeom>
          <a:noFill/>
        </p:spPr>
        <p:txBody>
          <a:bodyPr wrap="square" rtlCol="0">
            <a:spAutoFit/>
          </a:bodyPr>
          <a:lstStyle/>
          <a:p>
            <a:r>
              <a:rPr lang="es-ES_tradnl" b="1" dirty="0" smtClean="0"/>
              <a:t>Listar pacientes:</a:t>
            </a:r>
            <a:endParaRPr lang="es-ES_tradnl" b="1" dirty="0"/>
          </a:p>
        </p:txBody>
      </p:sp>
      <p:pic>
        <p:nvPicPr>
          <p:cNvPr id="7" name="Imagen 6"/>
          <p:cNvPicPr>
            <a:picLocks noChangeAspect="1"/>
          </p:cNvPicPr>
          <p:nvPr/>
        </p:nvPicPr>
        <p:blipFill>
          <a:blip r:embed="rId4"/>
          <a:stretch>
            <a:fillRect/>
          </a:stretch>
        </p:blipFill>
        <p:spPr>
          <a:xfrm>
            <a:off x="504979" y="3662582"/>
            <a:ext cx="3663251" cy="2251270"/>
          </a:xfrm>
          <a:prstGeom prst="rect">
            <a:avLst/>
          </a:prstGeom>
        </p:spPr>
      </p:pic>
      <p:pic>
        <p:nvPicPr>
          <p:cNvPr id="8" name="Imagen 7"/>
          <p:cNvPicPr>
            <a:picLocks noChangeAspect="1"/>
          </p:cNvPicPr>
          <p:nvPr/>
        </p:nvPicPr>
        <p:blipFill>
          <a:blip r:embed="rId5"/>
          <a:stretch>
            <a:fillRect/>
          </a:stretch>
        </p:blipFill>
        <p:spPr>
          <a:xfrm>
            <a:off x="5122865" y="2591865"/>
            <a:ext cx="1902294" cy="1902294"/>
          </a:xfrm>
          <a:prstGeom prst="rect">
            <a:avLst/>
          </a:prstGeom>
        </p:spPr>
      </p:pic>
      <p:sp>
        <p:nvSpPr>
          <p:cNvPr id="9" name="Rectángulo 8"/>
          <p:cNvSpPr/>
          <p:nvPr/>
        </p:nvSpPr>
        <p:spPr>
          <a:xfrm>
            <a:off x="659182" y="4162299"/>
            <a:ext cx="1120773" cy="663720"/>
          </a:xfrm>
          <a:prstGeom prst="rect">
            <a:avLst/>
          </a:prstGeom>
          <a:noFill/>
        </p:spPr>
        <p:txBody>
          <a:bodyPr wrap="square" lIns="91440" tIns="45720" rIns="91440" bIns="45720">
            <a:spAutoFit/>
          </a:bodyPr>
          <a:lstStyle/>
          <a:p>
            <a:pPr algn="ctr"/>
            <a:r>
              <a:rPr lang="es-ES" b="1" cap="none" spc="0" dirty="0" smtClean="0">
                <a:ln w="0"/>
                <a:gradFill>
                  <a:gsLst>
                    <a:gs pos="21000">
                      <a:srgbClr val="53575C"/>
                    </a:gs>
                    <a:gs pos="88000">
                      <a:srgbClr val="C5C7CA"/>
                    </a:gs>
                  </a:gsLst>
                  <a:lin ang="5400000"/>
                </a:gradFill>
                <a:effectLst/>
              </a:rPr>
              <a:t>Sección de Inicio</a:t>
            </a:r>
            <a:endParaRPr lang="es-ES" b="1" cap="none" spc="0" dirty="0">
              <a:ln w="0"/>
              <a:gradFill>
                <a:gsLst>
                  <a:gs pos="21000">
                    <a:srgbClr val="53575C"/>
                  </a:gs>
                  <a:gs pos="88000">
                    <a:srgbClr val="C5C7CA"/>
                  </a:gs>
                </a:gsLst>
                <a:lin ang="5400000"/>
              </a:gradFill>
              <a:effectLst/>
            </a:endParaRPr>
          </a:p>
        </p:txBody>
      </p:sp>
      <p:sp>
        <p:nvSpPr>
          <p:cNvPr id="12" name="Rectángulo 11"/>
          <p:cNvSpPr/>
          <p:nvPr/>
        </p:nvSpPr>
        <p:spPr>
          <a:xfrm>
            <a:off x="2816140" y="4827790"/>
            <a:ext cx="1120773" cy="923330"/>
          </a:xfrm>
          <a:prstGeom prst="rect">
            <a:avLst/>
          </a:prstGeom>
          <a:noFill/>
        </p:spPr>
        <p:txBody>
          <a:bodyPr wrap="square" lIns="91440" tIns="45720" rIns="91440" bIns="45720">
            <a:spAutoFit/>
          </a:bodyPr>
          <a:lstStyle/>
          <a:p>
            <a:pPr algn="ctr"/>
            <a:r>
              <a:rPr lang="es-ES" b="1" cap="none" spc="0" dirty="0" smtClean="0">
                <a:ln w="0"/>
                <a:gradFill>
                  <a:gsLst>
                    <a:gs pos="21000">
                      <a:srgbClr val="53575C"/>
                    </a:gs>
                    <a:gs pos="88000">
                      <a:srgbClr val="C5C7CA"/>
                    </a:gs>
                  </a:gsLst>
                  <a:lin ang="5400000"/>
                </a:gradFill>
                <a:effectLst/>
              </a:rPr>
              <a:t>Sección de pacientes</a:t>
            </a:r>
            <a:endParaRPr lang="es-ES" b="1" cap="none" spc="0" dirty="0">
              <a:ln w="0"/>
              <a:gradFill>
                <a:gsLst>
                  <a:gs pos="21000">
                    <a:srgbClr val="53575C"/>
                  </a:gs>
                  <a:gs pos="88000">
                    <a:srgbClr val="C5C7CA"/>
                  </a:gs>
                </a:gsLst>
                <a:lin ang="5400000"/>
              </a:gradFill>
              <a:effectLst/>
            </a:endParaRPr>
          </a:p>
        </p:txBody>
      </p:sp>
      <p:sp>
        <p:nvSpPr>
          <p:cNvPr id="15" name="Flecha abajo 14"/>
          <p:cNvSpPr/>
          <p:nvPr/>
        </p:nvSpPr>
        <p:spPr>
          <a:xfrm rot="17778541">
            <a:off x="1873034" y="4497483"/>
            <a:ext cx="850025" cy="8198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Flecha curva 16"/>
          <p:cNvSpPr/>
          <p:nvPr/>
        </p:nvSpPr>
        <p:spPr>
          <a:xfrm rot="5400000" flipH="1">
            <a:off x="4471628" y="4283429"/>
            <a:ext cx="1292773" cy="1714232"/>
          </a:xfrm>
          <a:prstGeom prst="bentArrow">
            <a:avLst>
              <a:gd name="adj1" fmla="val 17683"/>
              <a:gd name="adj2" fmla="val 21342"/>
              <a:gd name="adj3" fmla="val 41654"/>
              <a:gd name="adj4" fmla="val 388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pic>
        <p:nvPicPr>
          <p:cNvPr id="18" name="Imagen 17"/>
          <p:cNvPicPr>
            <a:picLocks noChangeAspect="1"/>
          </p:cNvPicPr>
          <p:nvPr/>
        </p:nvPicPr>
        <p:blipFill>
          <a:blip r:embed="rId4"/>
          <a:stretch>
            <a:fillRect/>
          </a:stretch>
        </p:blipFill>
        <p:spPr>
          <a:xfrm>
            <a:off x="7891907" y="3662582"/>
            <a:ext cx="3663251" cy="2251270"/>
          </a:xfrm>
          <a:prstGeom prst="rect">
            <a:avLst/>
          </a:prstGeom>
        </p:spPr>
      </p:pic>
      <p:sp>
        <p:nvSpPr>
          <p:cNvPr id="19" name="Flecha curva 18"/>
          <p:cNvSpPr/>
          <p:nvPr/>
        </p:nvSpPr>
        <p:spPr>
          <a:xfrm rot="10800000" flipH="1">
            <a:off x="6200422" y="4656890"/>
            <a:ext cx="1466193" cy="1256962"/>
          </a:xfrm>
          <a:prstGeom prst="bentArrow">
            <a:avLst>
              <a:gd name="adj1" fmla="val 17475"/>
              <a:gd name="adj2" fmla="val 21864"/>
              <a:gd name="adj3" fmla="val 43814"/>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graphicFrame>
        <p:nvGraphicFramePr>
          <p:cNvPr id="20" name="Diagrama 19"/>
          <p:cNvGraphicFramePr/>
          <p:nvPr>
            <p:extLst>
              <p:ext uri="{D42A27DB-BD31-4B8C-83A1-F6EECF244321}">
                <p14:modId xmlns:p14="http://schemas.microsoft.com/office/powerpoint/2010/main" val="657284169"/>
              </p:ext>
            </p:extLst>
          </p:nvPr>
        </p:nvGraphicFramePr>
        <p:xfrm>
          <a:off x="7979794" y="4162299"/>
          <a:ext cx="3374006" cy="1588821"/>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4222666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pic>
        <p:nvPicPr>
          <p:cNvPr id="26" name="Imagen 25"/>
          <p:cNvPicPr>
            <a:picLocks noChangeAspect="1"/>
          </p:cNvPicPr>
          <p:nvPr/>
        </p:nvPicPr>
        <p:blipFill>
          <a:blip r:embed="rId3"/>
          <a:stretch>
            <a:fillRect/>
          </a:stretch>
        </p:blipFill>
        <p:spPr>
          <a:xfrm>
            <a:off x="1621059" y="3050696"/>
            <a:ext cx="4412608" cy="2805092"/>
          </a:xfrm>
          <a:prstGeom prst="rect">
            <a:avLst/>
          </a:prstGeom>
        </p:spPr>
      </p:pic>
      <p:sp>
        <p:nvSpPr>
          <p:cNvPr id="2" name="Título 1"/>
          <p:cNvSpPr>
            <a:spLocks noGrp="1"/>
          </p:cNvSpPr>
          <p:nvPr>
            <p:ph type="title"/>
          </p:nvPr>
        </p:nvSpPr>
        <p:spPr/>
        <p:txBody>
          <a:bodyPr>
            <a:normAutofit/>
          </a:bodyPr>
          <a:lstStyle/>
          <a:p>
            <a:r>
              <a:rPr lang="es-ES_tradnl" sz="4000" dirty="0"/>
              <a:t>Implementación (II)</a:t>
            </a:r>
          </a:p>
        </p:txBody>
      </p:sp>
      <p:pic>
        <p:nvPicPr>
          <p:cNvPr id="3" name="Imagen 2"/>
          <p:cNvPicPr>
            <a:picLocks noChangeAspect="1"/>
          </p:cNvPicPr>
          <p:nvPr/>
        </p:nvPicPr>
        <p:blipFill>
          <a:blip r:embed="rId4"/>
          <a:stretch>
            <a:fillRect/>
          </a:stretch>
        </p:blipFill>
        <p:spPr>
          <a:xfrm>
            <a:off x="10293048" y="232117"/>
            <a:ext cx="1712091" cy="954820"/>
          </a:xfrm>
          <a:prstGeom prst="rect">
            <a:avLst/>
          </a:prstGeom>
        </p:spPr>
      </p:pic>
      <p:pic>
        <p:nvPicPr>
          <p:cNvPr id="5" name="Imagen 4"/>
          <p:cNvPicPr>
            <a:picLocks noChangeAspect="1"/>
          </p:cNvPicPr>
          <p:nvPr/>
        </p:nvPicPr>
        <p:blipFill>
          <a:blip r:embed="rId3"/>
          <a:stretch>
            <a:fillRect/>
          </a:stretch>
        </p:blipFill>
        <p:spPr>
          <a:xfrm>
            <a:off x="838200" y="2256285"/>
            <a:ext cx="4412608" cy="2805092"/>
          </a:xfrm>
          <a:prstGeom prst="rect">
            <a:avLst/>
          </a:prstGeom>
        </p:spPr>
      </p:pic>
      <p:graphicFrame>
        <p:nvGraphicFramePr>
          <p:cNvPr id="6" name="Diagrama 5"/>
          <p:cNvGraphicFramePr/>
          <p:nvPr>
            <p:extLst>
              <p:ext uri="{D42A27DB-BD31-4B8C-83A1-F6EECF244321}">
                <p14:modId xmlns:p14="http://schemas.microsoft.com/office/powerpoint/2010/main" val="453208406"/>
              </p:ext>
            </p:extLst>
          </p:nvPr>
        </p:nvGraphicFramePr>
        <p:xfrm>
          <a:off x="1357501" y="2864421"/>
          <a:ext cx="3374006" cy="158882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pSp>
        <p:nvGrpSpPr>
          <p:cNvPr id="7" name="Agrupar 6"/>
          <p:cNvGrpSpPr/>
          <p:nvPr/>
        </p:nvGrpSpPr>
        <p:grpSpPr>
          <a:xfrm>
            <a:off x="2704984" y="4630099"/>
            <a:ext cx="1207179" cy="207770"/>
            <a:chOff x="168700" y="554650"/>
            <a:chExt cx="2361804" cy="354240"/>
          </a:xfrm>
        </p:grpSpPr>
        <p:sp>
          <p:nvSpPr>
            <p:cNvPr id="8" name="Rectángulo redondeado 7"/>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9" name="Rectángulo 8"/>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smtClean="0"/>
                <a:t>Añadir Paciente</a:t>
              </a:r>
              <a:endParaRPr lang="es-ES_tradnl" sz="1200" b="1" kern="1200" dirty="0"/>
            </a:p>
          </p:txBody>
        </p:sp>
      </p:grpSp>
      <p:grpSp>
        <p:nvGrpSpPr>
          <p:cNvPr id="10" name="Agrupar 9"/>
          <p:cNvGrpSpPr/>
          <p:nvPr/>
        </p:nvGrpSpPr>
        <p:grpSpPr>
          <a:xfrm>
            <a:off x="1357501" y="4516368"/>
            <a:ext cx="1207179" cy="207770"/>
            <a:chOff x="168700" y="554650"/>
            <a:chExt cx="2361804" cy="354240"/>
          </a:xfrm>
        </p:grpSpPr>
        <p:sp>
          <p:nvSpPr>
            <p:cNvPr id="11" name="Rectángulo redondeado 10"/>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2" name="Rectángulo 11"/>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dirty="0" smtClean="0"/>
                <a:t>Nombre</a:t>
              </a:r>
              <a:endParaRPr lang="es-ES_tradnl" sz="1200" b="1" kern="1200" dirty="0"/>
            </a:p>
          </p:txBody>
        </p:sp>
      </p:grpSp>
      <p:grpSp>
        <p:nvGrpSpPr>
          <p:cNvPr id="13" name="Agrupar 12"/>
          <p:cNvGrpSpPr/>
          <p:nvPr/>
        </p:nvGrpSpPr>
        <p:grpSpPr>
          <a:xfrm>
            <a:off x="1348662" y="4769026"/>
            <a:ext cx="1207179" cy="207770"/>
            <a:chOff x="168700" y="554650"/>
            <a:chExt cx="2361804" cy="354240"/>
          </a:xfrm>
        </p:grpSpPr>
        <p:sp>
          <p:nvSpPr>
            <p:cNvPr id="14" name="Rectángulo redondeado 13"/>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5" name="Rectángulo 14"/>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smtClean="0"/>
                <a:t>Apellido</a:t>
              </a:r>
              <a:endParaRPr lang="es-ES_tradnl" sz="1200" b="1" kern="1200" dirty="0"/>
            </a:p>
          </p:txBody>
        </p:sp>
      </p:grpSp>
      <p:sp>
        <p:nvSpPr>
          <p:cNvPr id="16" name="CuadroTexto 15"/>
          <p:cNvSpPr txBox="1"/>
          <p:nvPr/>
        </p:nvSpPr>
        <p:spPr>
          <a:xfrm>
            <a:off x="838200" y="1682879"/>
            <a:ext cx="3418490" cy="369332"/>
          </a:xfrm>
          <a:prstGeom prst="rect">
            <a:avLst/>
          </a:prstGeom>
          <a:noFill/>
        </p:spPr>
        <p:txBody>
          <a:bodyPr wrap="square" rtlCol="0">
            <a:spAutoFit/>
          </a:bodyPr>
          <a:lstStyle/>
          <a:p>
            <a:r>
              <a:rPr lang="es-ES_tradnl" b="1" dirty="0" smtClean="0"/>
              <a:t>Añadir </a:t>
            </a:r>
            <a:r>
              <a:rPr lang="es-ES_tradnl" b="1" smtClean="0"/>
              <a:t>o Borrar un paciente</a:t>
            </a:r>
            <a:r>
              <a:rPr lang="es-ES_tradnl" b="1" dirty="0" smtClean="0"/>
              <a:t>:</a:t>
            </a:r>
            <a:endParaRPr lang="es-ES_tradnl" b="1" dirty="0"/>
          </a:p>
        </p:txBody>
      </p:sp>
      <p:pic>
        <p:nvPicPr>
          <p:cNvPr id="17" name="Imagen 16"/>
          <p:cNvPicPr>
            <a:picLocks noChangeAspect="1"/>
          </p:cNvPicPr>
          <p:nvPr/>
        </p:nvPicPr>
        <p:blipFill>
          <a:blip r:embed="rId10"/>
          <a:stretch>
            <a:fillRect/>
          </a:stretch>
        </p:blipFill>
        <p:spPr>
          <a:xfrm>
            <a:off x="8922355" y="2052211"/>
            <a:ext cx="1902294" cy="1902294"/>
          </a:xfrm>
          <a:prstGeom prst="rect">
            <a:avLst/>
          </a:prstGeom>
        </p:spPr>
      </p:pic>
      <p:cxnSp>
        <p:nvCxnSpPr>
          <p:cNvPr id="19" name="Conector angular 18"/>
          <p:cNvCxnSpPr/>
          <p:nvPr/>
        </p:nvCxnSpPr>
        <p:spPr>
          <a:xfrm flipV="1">
            <a:off x="4052467" y="2576728"/>
            <a:ext cx="5010192" cy="2164205"/>
          </a:xfrm>
          <a:prstGeom prst="bentConnector3">
            <a:avLst>
              <a:gd name="adj1" fmla="val 47168"/>
            </a:avLst>
          </a:prstGeom>
          <a:ln w="44450">
            <a:tailEnd type="triangle"/>
          </a:ln>
        </p:spPr>
        <p:style>
          <a:lnRef idx="3">
            <a:schemeClr val="accent1"/>
          </a:lnRef>
          <a:fillRef idx="0">
            <a:schemeClr val="accent1"/>
          </a:fillRef>
          <a:effectRef idx="2">
            <a:schemeClr val="accent1"/>
          </a:effectRef>
          <a:fontRef idx="minor">
            <a:schemeClr val="tx1"/>
          </a:fontRef>
        </p:style>
      </p:cxnSp>
      <p:pic>
        <p:nvPicPr>
          <p:cNvPr id="23" name="Imagen 22"/>
          <p:cNvPicPr>
            <a:picLocks noChangeAspect="1"/>
          </p:cNvPicPr>
          <p:nvPr/>
        </p:nvPicPr>
        <p:blipFill>
          <a:blip r:embed="rId11"/>
          <a:stretch>
            <a:fillRect/>
          </a:stretch>
        </p:blipFill>
        <p:spPr>
          <a:xfrm>
            <a:off x="3889970" y="4814397"/>
            <a:ext cx="395228" cy="461206"/>
          </a:xfrm>
          <a:prstGeom prst="rect">
            <a:avLst/>
          </a:prstGeom>
          <a:scene3d>
            <a:camera prst="orthographicFront">
              <a:rot lat="0" lon="0" rev="1200000"/>
            </a:camera>
            <a:lightRig rig="threePt" dir="t"/>
          </a:scene3d>
        </p:spPr>
      </p:pic>
      <p:cxnSp>
        <p:nvCxnSpPr>
          <p:cNvPr id="29" name="Conector angular 28"/>
          <p:cNvCxnSpPr/>
          <p:nvPr/>
        </p:nvCxnSpPr>
        <p:spPr>
          <a:xfrm rot="5400000">
            <a:off x="7134671" y="2871116"/>
            <a:ext cx="1610723" cy="3777502"/>
          </a:xfrm>
          <a:prstGeom prst="bentConnector2">
            <a:avLst/>
          </a:prstGeom>
          <a:ln w="47625">
            <a:tailEnd type="triangle"/>
          </a:ln>
        </p:spPr>
        <p:style>
          <a:lnRef idx="1">
            <a:schemeClr val="accent1"/>
          </a:lnRef>
          <a:fillRef idx="0">
            <a:schemeClr val="accent1"/>
          </a:fillRef>
          <a:effectRef idx="0">
            <a:schemeClr val="accent1"/>
          </a:effectRef>
          <a:fontRef idx="minor">
            <a:schemeClr val="tx1"/>
          </a:fontRef>
        </p:style>
      </p:cxnSp>
      <p:pic>
        <p:nvPicPr>
          <p:cNvPr id="30" name="Imagen 29"/>
          <p:cNvPicPr>
            <a:picLocks noChangeAspect="1"/>
          </p:cNvPicPr>
          <p:nvPr/>
        </p:nvPicPr>
        <p:blipFill>
          <a:blip r:embed="rId12"/>
          <a:stretch>
            <a:fillRect/>
          </a:stretch>
        </p:blipFill>
        <p:spPr>
          <a:xfrm>
            <a:off x="5412617" y="5265450"/>
            <a:ext cx="540507" cy="540507"/>
          </a:xfrm>
          <a:prstGeom prst="rect">
            <a:avLst/>
          </a:prstGeom>
        </p:spPr>
      </p:pic>
      <p:pic>
        <p:nvPicPr>
          <p:cNvPr id="31" name="Imagen 30"/>
          <p:cNvPicPr>
            <a:picLocks noChangeAspect="1"/>
          </p:cNvPicPr>
          <p:nvPr/>
        </p:nvPicPr>
        <p:blipFill>
          <a:blip r:embed="rId13"/>
          <a:stretch>
            <a:fillRect/>
          </a:stretch>
        </p:blipFill>
        <p:spPr>
          <a:xfrm>
            <a:off x="4816481" y="3070346"/>
            <a:ext cx="290992" cy="291635"/>
          </a:xfrm>
          <a:prstGeom prst="rect">
            <a:avLst/>
          </a:prstGeom>
        </p:spPr>
      </p:pic>
      <p:pic>
        <p:nvPicPr>
          <p:cNvPr id="32" name="Imagen 31"/>
          <p:cNvPicPr>
            <a:picLocks noChangeAspect="1"/>
          </p:cNvPicPr>
          <p:nvPr/>
        </p:nvPicPr>
        <p:blipFill>
          <a:blip r:embed="rId13"/>
          <a:stretch>
            <a:fillRect/>
          </a:stretch>
        </p:blipFill>
        <p:spPr>
          <a:xfrm>
            <a:off x="4816481" y="3611857"/>
            <a:ext cx="290992" cy="291635"/>
          </a:xfrm>
          <a:prstGeom prst="rect">
            <a:avLst/>
          </a:prstGeom>
        </p:spPr>
      </p:pic>
      <p:pic>
        <p:nvPicPr>
          <p:cNvPr id="34" name="Imagen 33"/>
          <p:cNvPicPr>
            <a:picLocks noChangeAspect="1"/>
          </p:cNvPicPr>
          <p:nvPr/>
        </p:nvPicPr>
        <p:blipFill>
          <a:blip r:embed="rId13"/>
          <a:stretch>
            <a:fillRect/>
          </a:stretch>
        </p:blipFill>
        <p:spPr>
          <a:xfrm>
            <a:off x="4816481" y="4169284"/>
            <a:ext cx="290992" cy="291635"/>
          </a:xfrm>
          <a:prstGeom prst="rect">
            <a:avLst/>
          </a:prstGeom>
        </p:spPr>
      </p:pic>
      <p:pic>
        <p:nvPicPr>
          <p:cNvPr id="35" name="Imagen 34"/>
          <p:cNvPicPr>
            <a:picLocks noChangeAspect="1"/>
          </p:cNvPicPr>
          <p:nvPr/>
        </p:nvPicPr>
        <p:blipFill>
          <a:blip r:embed="rId11"/>
          <a:stretch>
            <a:fillRect/>
          </a:stretch>
        </p:blipFill>
        <p:spPr>
          <a:xfrm>
            <a:off x="5012563" y="3835460"/>
            <a:ext cx="395228" cy="461206"/>
          </a:xfrm>
          <a:prstGeom prst="rect">
            <a:avLst/>
          </a:prstGeom>
          <a:scene3d>
            <a:camera prst="orthographicFront">
              <a:rot lat="0" lon="0" rev="1200000"/>
            </a:camera>
            <a:lightRig rig="threePt" dir="t"/>
          </a:scene3d>
        </p:spPr>
      </p:pic>
      <p:cxnSp>
        <p:nvCxnSpPr>
          <p:cNvPr id="36" name="Conector angular 35"/>
          <p:cNvCxnSpPr>
            <a:stCxn id="32" idx="3"/>
          </p:cNvCxnSpPr>
          <p:nvPr/>
        </p:nvCxnSpPr>
        <p:spPr>
          <a:xfrm flipV="1">
            <a:off x="5107473" y="3026260"/>
            <a:ext cx="3950056" cy="731415"/>
          </a:xfrm>
          <a:prstGeom prst="bentConnector3">
            <a:avLst>
              <a:gd name="adj1" fmla="val 50000"/>
            </a:avLst>
          </a:prstGeom>
          <a:ln w="44450">
            <a:tailEnd type="triangle"/>
          </a:ln>
        </p:spPr>
        <p:style>
          <a:lnRef idx="3">
            <a:schemeClr val="accent1"/>
          </a:lnRef>
          <a:fillRef idx="0">
            <a:schemeClr val="accent1"/>
          </a:fillRef>
          <a:effectRef idx="2">
            <a:schemeClr val="accent1"/>
          </a:effectRef>
          <a:fontRef idx="minor">
            <a:schemeClr val="tx1"/>
          </a:fontRef>
        </p:style>
      </p:cxnSp>
      <p:pic>
        <p:nvPicPr>
          <p:cNvPr id="42" name="Imagen 41"/>
          <p:cNvPicPr>
            <a:picLocks noChangeAspect="1"/>
          </p:cNvPicPr>
          <p:nvPr/>
        </p:nvPicPr>
        <p:blipFill>
          <a:blip r:embed="rId14"/>
          <a:stretch>
            <a:fillRect/>
          </a:stretch>
        </p:blipFill>
        <p:spPr>
          <a:xfrm>
            <a:off x="4195100" y="3078043"/>
            <a:ext cx="292495" cy="283938"/>
          </a:xfrm>
          <a:prstGeom prst="rect">
            <a:avLst/>
          </a:prstGeom>
        </p:spPr>
      </p:pic>
      <p:pic>
        <p:nvPicPr>
          <p:cNvPr id="43" name="Imagen 42"/>
          <p:cNvPicPr>
            <a:picLocks noChangeAspect="1"/>
          </p:cNvPicPr>
          <p:nvPr/>
        </p:nvPicPr>
        <p:blipFill>
          <a:blip r:embed="rId14"/>
          <a:stretch>
            <a:fillRect/>
          </a:stretch>
        </p:blipFill>
        <p:spPr>
          <a:xfrm>
            <a:off x="4200033" y="3602560"/>
            <a:ext cx="292495" cy="283938"/>
          </a:xfrm>
          <a:prstGeom prst="rect">
            <a:avLst/>
          </a:prstGeom>
        </p:spPr>
      </p:pic>
      <p:pic>
        <p:nvPicPr>
          <p:cNvPr id="44" name="Imagen 43"/>
          <p:cNvPicPr>
            <a:picLocks noChangeAspect="1"/>
          </p:cNvPicPr>
          <p:nvPr/>
        </p:nvPicPr>
        <p:blipFill>
          <a:blip r:embed="rId14"/>
          <a:stretch>
            <a:fillRect/>
          </a:stretch>
        </p:blipFill>
        <p:spPr>
          <a:xfrm>
            <a:off x="4200033" y="4154697"/>
            <a:ext cx="292495" cy="283938"/>
          </a:xfrm>
          <a:prstGeom prst="rect">
            <a:avLst/>
          </a:prstGeom>
        </p:spPr>
      </p:pic>
    </p:spTree>
    <p:extLst>
      <p:ext uri="{BB962C8B-B14F-4D97-AF65-F5344CB8AC3E}">
        <p14:creationId xmlns:p14="http://schemas.microsoft.com/office/powerpoint/2010/main" val="103010565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smtClean="0"/>
              <a:t>Implementación (III)</a:t>
            </a:r>
            <a:endParaRPr lang="es-ES_tradnl" sz="4000" dirty="0"/>
          </a:p>
        </p:txBody>
      </p:sp>
      <p:pic>
        <p:nvPicPr>
          <p:cNvPr id="3" name="Imagen 2"/>
          <p:cNvPicPr>
            <a:picLocks noChangeAspect="1"/>
          </p:cNvPicPr>
          <p:nvPr/>
        </p:nvPicPr>
        <p:blipFill>
          <a:blip r:embed="rId3"/>
          <a:stretch>
            <a:fillRect/>
          </a:stretch>
        </p:blipFill>
        <p:spPr>
          <a:xfrm>
            <a:off x="10293048" y="232117"/>
            <a:ext cx="1712091" cy="954820"/>
          </a:xfrm>
          <a:prstGeom prst="rect">
            <a:avLst/>
          </a:prstGeom>
        </p:spPr>
      </p:pic>
      <p:pic>
        <p:nvPicPr>
          <p:cNvPr id="4" name="Imagen 3"/>
          <p:cNvPicPr>
            <a:picLocks noChangeAspect="1"/>
          </p:cNvPicPr>
          <p:nvPr/>
        </p:nvPicPr>
        <p:blipFill>
          <a:blip r:embed="rId4"/>
          <a:stretch>
            <a:fillRect/>
          </a:stretch>
        </p:blipFill>
        <p:spPr>
          <a:xfrm>
            <a:off x="396765" y="3658831"/>
            <a:ext cx="4412608" cy="2805092"/>
          </a:xfrm>
          <a:prstGeom prst="rect">
            <a:avLst/>
          </a:prstGeom>
        </p:spPr>
      </p:pic>
      <p:graphicFrame>
        <p:nvGraphicFramePr>
          <p:cNvPr id="5" name="Diagrama 4"/>
          <p:cNvGraphicFramePr/>
          <p:nvPr>
            <p:extLst>
              <p:ext uri="{D42A27DB-BD31-4B8C-83A1-F6EECF244321}">
                <p14:modId xmlns:p14="http://schemas.microsoft.com/office/powerpoint/2010/main" val="1706160622"/>
              </p:ext>
            </p:extLst>
          </p:nvPr>
        </p:nvGraphicFramePr>
        <p:xfrm>
          <a:off x="916066" y="4266967"/>
          <a:ext cx="3374006" cy="158882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pSp>
        <p:nvGrpSpPr>
          <p:cNvPr id="6" name="Agrupar 5"/>
          <p:cNvGrpSpPr/>
          <p:nvPr/>
        </p:nvGrpSpPr>
        <p:grpSpPr>
          <a:xfrm>
            <a:off x="2263549" y="6032645"/>
            <a:ext cx="1207179" cy="207770"/>
            <a:chOff x="168700" y="554650"/>
            <a:chExt cx="2361804" cy="354240"/>
          </a:xfrm>
        </p:grpSpPr>
        <p:sp>
          <p:nvSpPr>
            <p:cNvPr id="7" name="Rectángulo redondeado 6"/>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8" name="Rectángulo 7"/>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smtClean="0"/>
                <a:t>Añadir Paciente</a:t>
              </a:r>
              <a:endParaRPr lang="es-ES_tradnl" sz="1200" b="1" kern="1200" dirty="0"/>
            </a:p>
          </p:txBody>
        </p:sp>
      </p:grpSp>
      <p:grpSp>
        <p:nvGrpSpPr>
          <p:cNvPr id="9" name="Agrupar 8"/>
          <p:cNvGrpSpPr/>
          <p:nvPr/>
        </p:nvGrpSpPr>
        <p:grpSpPr>
          <a:xfrm>
            <a:off x="916066" y="5918914"/>
            <a:ext cx="1207179" cy="207770"/>
            <a:chOff x="168700" y="554650"/>
            <a:chExt cx="2361804" cy="354240"/>
          </a:xfrm>
        </p:grpSpPr>
        <p:sp>
          <p:nvSpPr>
            <p:cNvPr id="10" name="Rectángulo redondeado 9"/>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1" name="Rectángulo 10"/>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dirty="0" smtClean="0"/>
                <a:t>Nombre</a:t>
              </a:r>
              <a:endParaRPr lang="es-ES_tradnl" sz="1200" b="1" kern="1200" dirty="0"/>
            </a:p>
          </p:txBody>
        </p:sp>
      </p:grpSp>
      <p:grpSp>
        <p:nvGrpSpPr>
          <p:cNvPr id="12" name="Agrupar 11"/>
          <p:cNvGrpSpPr/>
          <p:nvPr/>
        </p:nvGrpSpPr>
        <p:grpSpPr>
          <a:xfrm>
            <a:off x="907227" y="6171572"/>
            <a:ext cx="1207179" cy="207770"/>
            <a:chOff x="168700" y="554650"/>
            <a:chExt cx="2361804" cy="354240"/>
          </a:xfrm>
        </p:grpSpPr>
        <p:sp>
          <p:nvSpPr>
            <p:cNvPr id="13" name="Rectángulo redondeado 12"/>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4" name="Rectángulo 13"/>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smtClean="0"/>
                <a:t>Apellido</a:t>
              </a:r>
              <a:endParaRPr lang="es-ES_tradnl" sz="1200" b="1" kern="1200" dirty="0"/>
            </a:p>
          </p:txBody>
        </p:sp>
      </p:grpSp>
      <p:pic>
        <p:nvPicPr>
          <p:cNvPr id="16" name="Imagen 15"/>
          <p:cNvPicPr>
            <a:picLocks noChangeAspect="1"/>
          </p:cNvPicPr>
          <p:nvPr/>
        </p:nvPicPr>
        <p:blipFill>
          <a:blip r:embed="rId10"/>
          <a:stretch>
            <a:fillRect/>
          </a:stretch>
        </p:blipFill>
        <p:spPr>
          <a:xfrm>
            <a:off x="4375046" y="4472892"/>
            <a:ext cx="290992" cy="291635"/>
          </a:xfrm>
          <a:prstGeom prst="rect">
            <a:avLst/>
          </a:prstGeom>
        </p:spPr>
      </p:pic>
      <p:pic>
        <p:nvPicPr>
          <p:cNvPr id="17" name="Imagen 16"/>
          <p:cNvPicPr>
            <a:picLocks noChangeAspect="1"/>
          </p:cNvPicPr>
          <p:nvPr/>
        </p:nvPicPr>
        <p:blipFill>
          <a:blip r:embed="rId10"/>
          <a:stretch>
            <a:fillRect/>
          </a:stretch>
        </p:blipFill>
        <p:spPr>
          <a:xfrm>
            <a:off x="4375046" y="5014403"/>
            <a:ext cx="290992" cy="291635"/>
          </a:xfrm>
          <a:prstGeom prst="rect">
            <a:avLst/>
          </a:prstGeom>
        </p:spPr>
      </p:pic>
      <p:pic>
        <p:nvPicPr>
          <p:cNvPr id="18" name="Imagen 17"/>
          <p:cNvPicPr>
            <a:picLocks noChangeAspect="1"/>
          </p:cNvPicPr>
          <p:nvPr/>
        </p:nvPicPr>
        <p:blipFill>
          <a:blip r:embed="rId10"/>
          <a:stretch>
            <a:fillRect/>
          </a:stretch>
        </p:blipFill>
        <p:spPr>
          <a:xfrm>
            <a:off x="4375046" y="5571830"/>
            <a:ext cx="290992" cy="291635"/>
          </a:xfrm>
          <a:prstGeom prst="rect">
            <a:avLst/>
          </a:prstGeom>
        </p:spPr>
      </p:pic>
      <p:pic>
        <p:nvPicPr>
          <p:cNvPr id="20" name="Imagen 19"/>
          <p:cNvPicPr>
            <a:picLocks noChangeAspect="1"/>
          </p:cNvPicPr>
          <p:nvPr/>
        </p:nvPicPr>
        <p:blipFill>
          <a:blip r:embed="rId11"/>
          <a:stretch>
            <a:fillRect/>
          </a:stretch>
        </p:blipFill>
        <p:spPr>
          <a:xfrm>
            <a:off x="3753665" y="4480589"/>
            <a:ext cx="292495" cy="283938"/>
          </a:xfrm>
          <a:prstGeom prst="rect">
            <a:avLst/>
          </a:prstGeom>
        </p:spPr>
      </p:pic>
      <p:pic>
        <p:nvPicPr>
          <p:cNvPr id="21" name="Imagen 20"/>
          <p:cNvPicPr>
            <a:picLocks noChangeAspect="1"/>
          </p:cNvPicPr>
          <p:nvPr/>
        </p:nvPicPr>
        <p:blipFill>
          <a:blip r:embed="rId11"/>
          <a:stretch>
            <a:fillRect/>
          </a:stretch>
        </p:blipFill>
        <p:spPr>
          <a:xfrm>
            <a:off x="3758598" y="5005106"/>
            <a:ext cx="292495" cy="283938"/>
          </a:xfrm>
          <a:prstGeom prst="rect">
            <a:avLst/>
          </a:prstGeom>
        </p:spPr>
      </p:pic>
      <p:pic>
        <p:nvPicPr>
          <p:cNvPr id="22" name="Imagen 21"/>
          <p:cNvPicPr>
            <a:picLocks noChangeAspect="1"/>
          </p:cNvPicPr>
          <p:nvPr/>
        </p:nvPicPr>
        <p:blipFill>
          <a:blip r:embed="rId11"/>
          <a:stretch>
            <a:fillRect/>
          </a:stretch>
        </p:blipFill>
        <p:spPr>
          <a:xfrm>
            <a:off x="3758598" y="5557243"/>
            <a:ext cx="292495" cy="283938"/>
          </a:xfrm>
          <a:prstGeom prst="rect">
            <a:avLst/>
          </a:prstGeom>
        </p:spPr>
      </p:pic>
      <p:pic>
        <p:nvPicPr>
          <p:cNvPr id="19" name="Imagen 18"/>
          <p:cNvPicPr>
            <a:picLocks noChangeAspect="1"/>
          </p:cNvPicPr>
          <p:nvPr/>
        </p:nvPicPr>
        <p:blipFill>
          <a:blip r:embed="rId12"/>
          <a:stretch>
            <a:fillRect/>
          </a:stretch>
        </p:blipFill>
        <p:spPr>
          <a:xfrm>
            <a:off x="3889363" y="4631402"/>
            <a:ext cx="395228" cy="461206"/>
          </a:xfrm>
          <a:prstGeom prst="rect">
            <a:avLst/>
          </a:prstGeom>
          <a:scene3d>
            <a:camera prst="orthographicFront">
              <a:rot lat="0" lon="0" rev="1200000"/>
            </a:camera>
            <a:lightRig rig="threePt" dir="t"/>
          </a:scene3d>
        </p:spPr>
      </p:pic>
      <p:pic>
        <p:nvPicPr>
          <p:cNvPr id="23" name="Imagen 22"/>
          <p:cNvPicPr>
            <a:picLocks noChangeAspect="1"/>
          </p:cNvPicPr>
          <p:nvPr/>
        </p:nvPicPr>
        <p:blipFill>
          <a:blip r:embed="rId4"/>
          <a:stretch>
            <a:fillRect/>
          </a:stretch>
        </p:blipFill>
        <p:spPr>
          <a:xfrm>
            <a:off x="6910395" y="3310763"/>
            <a:ext cx="4976805" cy="3323572"/>
          </a:xfrm>
          <a:prstGeom prst="rect">
            <a:avLst/>
          </a:prstGeom>
        </p:spPr>
      </p:pic>
      <p:pic>
        <p:nvPicPr>
          <p:cNvPr id="24" name="Imagen 23"/>
          <p:cNvPicPr>
            <a:picLocks noChangeAspect="1"/>
          </p:cNvPicPr>
          <p:nvPr/>
        </p:nvPicPr>
        <p:blipFill>
          <a:blip r:embed="rId13"/>
          <a:stretch>
            <a:fillRect/>
          </a:stretch>
        </p:blipFill>
        <p:spPr>
          <a:xfrm>
            <a:off x="5144853" y="1756537"/>
            <a:ext cx="1902294" cy="1902294"/>
          </a:xfrm>
          <a:prstGeom prst="rect">
            <a:avLst/>
          </a:prstGeom>
        </p:spPr>
      </p:pic>
      <p:sp>
        <p:nvSpPr>
          <p:cNvPr id="25" name="Flecha curva 24"/>
          <p:cNvSpPr/>
          <p:nvPr/>
        </p:nvSpPr>
        <p:spPr>
          <a:xfrm>
            <a:off x="3836432" y="2504748"/>
            <a:ext cx="1318339" cy="1930217"/>
          </a:xfrm>
          <a:prstGeom prst="bentArrow">
            <a:avLst>
              <a:gd name="adj1" fmla="val 7040"/>
              <a:gd name="adj2" fmla="val 13587"/>
              <a:gd name="adj3" fmla="val 20774"/>
              <a:gd name="adj4" fmla="val 3789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6" name="CuadroTexto 25"/>
          <p:cNvSpPr txBox="1"/>
          <p:nvPr/>
        </p:nvSpPr>
        <p:spPr>
          <a:xfrm>
            <a:off x="838200" y="1682879"/>
            <a:ext cx="3655314" cy="369332"/>
          </a:xfrm>
          <a:prstGeom prst="rect">
            <a:avLst/>
          </a:prstGeom>
          <a:noFill/>
        </p:spPr>
        <p:txBody>
          <a:bodyPr wrap="square" rtlCol="0">
            <a:spAutoFit/>
          </a:bodyPr>
          <a:lstStyle/>
          <a:p>
            <a:r>
              <a:rPr lang="es-ES_tradnl" b="1" dirty="0" smtClean="0"/>
              <a:t>Listar movimientos de </a:t>
            </a:r>
            <a:r>
              <a:rPr lang="es-ES_tradnl" b="1" smtClean="0"/>
              <a:t>un paciente:</a:t>
            </a:r>
            <a:endParaRPr lang="es-ES_tradnl" b="1" dirty="0"/>
          </a:p>
        </p:txBody>
      </p:sp>
      <p:graphicFrame>
        <p:nvGraphicFramePr>
          <p:cNvPr id="27" name="Diagrama 26"/>
          <p:cNvGraphicFramePr/>
          <p:nvPr>
            <p:extLst>
              <p:ext uri="{D42A27DB-BD31-4B8C-83A1-F6EECF244321}">
                <p14:modId xmlns:p14="http://schemas.microsoft.com/office/powerpoint/2010/main" val="995729625"/>
              </p:ext>
            </p:extLst>
          </p:nvPr>
        </p:nvGraphicFramePr>
        <p:xfrm>
          <a:off x="7646972" y="4327634"/>
          <a:ext cx="3274572" cy="1684665"/>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pSp>
        <p:nvGrpSpPr>
          <p:cNvPr id="28" name="Agrupar 27"/>
          <p:cNvGrpSpPr/>
          <p:nvPr/>
        </p:nvGrpSpPr>
        <p:grpSpPr>
          <a:xfrm>
            <a:off x="7646972" y="3912727"/>
            <a:ext cx="2361804" cy="354240"/>
            <a:chOff x="168700" y="10330"/>
            <a:chExt cx="2361804" cy="354240"/>
          </a:xfrm>
        </p:grpSpPr>
        <p:sp>
          <p:nvSpPr>
            <p:cNvPr id="29" name="Rectángulo redondeado 28"/>
            <p:cNvSpPr/>
            <p:nvPr/>
          </p:nvSpPr>
          <p:spPr>
            <a:xfrm>
              <a:off x="168700" y="1033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30" name="Rectángulo 29"/>
            <p:cNvSpPr/>
            <p:nvPr/>
          </p:nvSpPr>
          <p:spPr>
            <a:xfrm>
              <a:off x="185993" y="27623"/>
              <a:ext cx="2327218" cy="31965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1</a:t>
              </a:r>
              <a:endParaRPr lang="es-ES_tradnl" sz="1200" kern="1200" dirty="0"/>
            </a:p>
          </p:txBody>
        </p:sp>
      </p:grpSp>
      <p:pic>
        <p:nvPicPr>
          <p:cNvPr id="31" name="Imagen 30"/>
          <p:cNvPicPr>
            <a:picLocks noChangeAspect="1"/>
          </p:cNvPicPr>
          <p:nvPr/>
        </p:nvPicPr>
        <p:blipFill>
          <a:blip r:embed="rId11"/>
          <a:stretch>
            <a:fillRect/>
          </a:stretch>
        </p:blipFill>
        <p:spPr>
          <a:xfrm>
            <a:off x="9138010" y="5553441"/>
            <a:ext cx="292495" cy="283938"/>
          </a:xfrm>
          <a:prstGeom prst="rect">
            <a:avLst/>
          </a:prstGeom>
        </p:spPr>
      </p:pic>
      <p:pic>
        <p:nvPicPr>
          <p:cNvPr id="32" name="Imagen 31"/>
          <p:cNvPicPr>
            <a:picLocks noChangeAspect="1"/>
          </p:cNvPicPr>
          <p:nvPr/>
        </p:nvPicPr>
        <p:blipFill>
          <a:blip r:embed="rId11"/>
          <a:stretch>
            <a:fillRect/>
          </a:stretch>
        </p:blipFill>
        <p:spPr>
          <a:xfrm>
            <a:off x="8004777" y="5553441"/>
            <a:ext cx="292495" cy="283938"/>
          </a:xfrm>
          <a:prstGeom prst="rect">
            <a:avLst/>
          </a:prstGeom>
        </p:spPr>
      </p:pic>
      <p:pic>
        <p:nvPicPr>
          <p:cNvPr id="33" name="Imagen 32"/>
          <p:cNvPicPr>
            <a:picLocks noChangeAspect="1"/>
          </p:cNvPicPr>
          <p:nvPr/>
        </p:nvPicPr>
        <p:blipFill>
          <a:blip r:embed="rId11"/>
          <a:stretch>
            <a:fillRect/>
          </a:stretch>
        </p:blipFill>
        <p:spPr>
          <a:xfrm>
            <a:off x="10271242" y="4958378"/>
            <a:ext cx="292495" cy="283938"/>
          </a:xfrm>
          <a:prstGeom prst="rect">
            <a:avLst/>
          </a:prstGeom>
        </p:spPr>
      </p:pic>
      <p:pic>
        <p:nvPicPr>
          <p:cNvPr id="34" name="Imagen 33"/>
          <p:cNvPicPr>
            <a:picLocks noChangeAspect="1"/>
          </p:cNvPicPr>
          <p:nvPr/>
        </p:nvPicPr>
        <p:blipFill>
          <a:blip r:embed="rId11"/>
          <a:stretch>
            <a:fillRect/>
          </a:stretch>
        </p:blipFill>
        <p:spPr>
          <a:xfrm>
            <a:off x="9138010" y="4964317"/>
            <a:ext cx="292495" cy="283938"/>
          </a:xfrm>
          <a:prstGeom prst="rect">
            <a:avLst/>
          </a:prstGeom>
        </p:spPr>
      </p:pic>
      <p:pic>
        <p:nvPicPr>
          <p:cNvPr id="35" name="Imagen 34"/>
          <p:cNvPicPr>
            <a:picLocks noChangeAspect="1"/>
          </p:cNvPicPr>
          <p:nvPr/>
        </p:nvPicPr>
        <p:blipFill>
          <a:blip r:embed="rId11"/>
          <a:stretch>
            <a:fillRect/>
          </a:stretch>
        </p:blipFill>
        <p:spPr>
          <a:xfrm>
            <a:off x="8004777" y="4971759"/>
            <a:ext cx="292495" cy="283938"/>
          </a:xfrm>
          <a:prstGeom prst="rect">
            <a:avLst/>
          </a:prstGeom>
        </p:spPr>
      </p:pic>
      <p:pic>
        <p:nvPicPr>
          <p:cNvPr id="36" name="Imagen 35"/>
          <p:cNvPicPr>
            <a:picLocks noChangeAspect="1"/>
          </p:cNvPicPr>
          <p:nvPr/>
        </p:nvPicPr>
        <p:blipFill>
          <a:blip r:embed="rId11"/>
          <a:stretch>
            <a:fillRect/>
          </a:stretch>
        </p:blipFill>
        <p:spPr>
          <a:xfrm>
            <a:off x="10271242" y="5553441"/>
            <a:ext cx="292495" cy="283938"/>
          </a:xfrm>
          <a:prstGeom prst="rect">
            <a:avLst/>
          </a:prstGeom>
        </p:spPr>
      </p:pic>
      <p:pic>
        <p:nvPicPr>
          <p:cNvPr id="37" name="Imagen 36"/>
          <p:cNvPicPr>
            <a:picLocks noChangeAspect="1"/>
          </p:cNvPicPr>
          <p:nvPr/>
        </p:nvPicPr>
        <p:blipFill>
          <a:blip r:embed="rId10"/>
          <a:stretch>
            <a:fillRect/>
          </a:stretch>
        </p:blipFill>
        <p:spPr>
          <a:xfrm>
            <a:off x="11171364" y="4954529"/>
            <a:ext cx="290992" cy="291635"/>
          </a:xfrm>
          <a:prstGeom prst="rect">
            <a:avLst/>
          </a:prstGeom>
        </p:spPr>
      </p:pic>
      <p:pic>
        <p:nvPicPr>
          <p:cNvPr id="38" name="Imagen 37"/>
          <p:cNvPicPr>
            <a:picLocks noChangeAspect="1"/>
          </p:cNvPicPr>
          <p:nvPr/>
        </p:nvPicPr>
        <p:blipFill>
          <a:blip r:embed="rId10"/>
          <a:stretch>
            <a:fillRect/>
          </a:stretch>
        </p:blipFill>
        <p:spPr>
          <a:xfrm>
            <a:off x="11177369" y="5545744"/>
            <a:ext cx="290992" cy="291635"/>
          </a:xfrm>
          <a:prstGeom prst="rect">
            <a:avLst/>
          </a:prstGeom>
        </p:spPr>
      </p:pic>
      <p:sp>
        <p:nvSpPr>
          <p:cNvPr id="40" name="Flecha curva 39"/>
          <p:cNvSpPr/>
          <p:nvPr/>
        </p:nvSpPr>
        <p:spPr>
          <a:xfrm rot="5400000">
            <a:off x="8018798" y="1636164"/>
            <a:ext cx="634799" cy="2593066"/>
          </a:xfrm>
          <a:prstGeom prst="bentArrow">
            <a:avLst>
              <a:gd name="adj1" fmla="val 10482"/>
              <a:gd name="adj2" fmla="val 18749"/>
              <a:gd name="adj3" fmla="val 29378"/>
              <a:gd name="adj4" fmla="val 3789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grpSp>
        <p:nvGrpSpPr>
          <p:cNvPr id="42" name="Agrupar 41"/>
          <p:cNvGrpSpPr/>
          <p:nvPr/>
        </p:nvGrpSpPr>
        <p:grpSpPr>
          <a:xfrm>
            <a:off x="7646972" y="6102273"/>
            <a:ext cx="1207179" cy="207770"/>
            <a:chOff x="168700" y="554650"/>
            <a:chExt cx="2361804" cy="354240"/>
          </a:xfrm>
        </p:grpSpPr>
        <p:sp>
          <p:nvSpPr>
            <p:cNvPr id="43" name="Rectángulo redondeado 42"/>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44" name="Rectángulo 43"/>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dirty="0" smtClean="0"/>
                <a:t>Archivo</a:t>
              </a:r>
              <a:endParaRPr lang="es-ES_tradnl" sz="1200" b="1" kern="1200" dirty="0"/>
            </a:p>
          </p:txBody>
        </p:sp>
      </p:grpSp>
      <p:grpSp>
        <p:nvGrpSpPr>
          <p:cNvPr id="45" name="Agrupar 44"/>
          <p:cNvGrpSpPr/>
          <p:nvPr/>
        </p:nvGrpSpPr>
        <p:grpSpPr>
          <a:xfrm>
            <a:off x="7646972" y="6354849"/>
            <a:ext cx="1207179" cy="207770"/>
            <a:chOff x="168700" y="554650"/>
            <a:chExt cx="2361804" cy="354240"/>
          </a:xfrm>
        </p:grpSpPr>
        <p:sp>
          <p:nvSpPr>
            <p:cNvPr id="46" name="Rectángulo redondeado 45"/>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47" name="Rectángulo 46"/>
            <p:cNvSpPr/>
            <p:nvPr/>
          </p:nvSpPr>
          <p:spPr>
            <a:xfrm>
              <a:off x="185993" y="571943"/>
              <a:ext cx="2327218" cy="319655"/>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smtClean="0"/>
                <a:t>Fecha</a:t>
              </a:r>
              <a:endParaRPr lang="es-ES_tradnl" sz="1200" b="1" kern="1200" dirty="0"/>
            </a:p>
          </p:txBody>
        </p:sp>
      </p:grpSp>
      <p:grpSp>
        <p:nvGrpSpPr>
          <p:cNvPr id="48" name="Agrupar 47"/>
          <p:cNvGrpSpPr/>
          <p:nvPr/>
        </p:nvGrpSpPr>
        <p:grpSpPr>
          <a:xfrm>
            <a:off x="9066377" y="6245271"/>
            <a:ext cx="1497360" cy="218651"/>
            <a:chOff x="168700" y="554650"/>
            <a:chExt cx="2361804" cy="354240"/>
          </a:xfrm>
        </p:grpSpPr>
        <p:sp>
          <p:nvSpPr>
            <p:cNvPr id="49" name="Rectángulo redondeado 48"/>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50" name="Rectángulo 49"/>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dirty="0" smtClean="0"/>
                <a:t>Añadir Movimiento</a:t>
              </a:r>
              <a:endParaRPr lang="es-ES_tradnl" sz="1200" b="1" kern="1200" dirty="0"/>
            </a:p>
          </p:txBody>
        </p:sp>
      </p:grpSp>
    </p:spTree>
    <p:extLst>
      <p:ext uri="{BB962C8B-B14F-4D97-AF65-F5344CB8AC3E}">
        <p14:creationId xmlns:p14="http://schemas.microsoft.com/office/powerpoint/2010/main" val="11067058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pic>
        <p:nvPicPr>
          <p:cNvPr id="27" name="Imagen 26"/>
          <p:cNvPicPr>
            <a:picLocks noChangeAspect="1"/>
          </p:cNvPicPr>
          <p:nvPr/>
        </p:nvPicPr>
        <p:blipFill>
          <a:blip r:embed="rId3"/>
          <a:stretch>
            <a:fillRect/>
          </a:stretch>
        </p:blipFill>
        <p:spPr>
          <a:xfrm>
            <a:off x="1525848" y="2874965"/>
            <a:ext cx="4976805" cy="3323572"/>
          </a:xfrm>
          <a:prstGeom prst="rect">
            <a:avLst/>
          </a:prstGeom>
        </p:spPr>
      </p:pic>
      <p:sp>
        <p:nvSpPr>
          <p:cNvPr id="2" name="Título 1"/>
          <p:cNvSpPr>
            <a:spLocks noGrp="1"/>
          </p:cNvSpPr>
          <p:nvPr>
            <p:ph type="title"/>
          </p:nvPr>
        </p:nvSpPr>
        <p:spPr/>
        <p:txBody>
          <a:bodyPr>
            <a:normAutofit/>
          </a:bodyPr>
          <a:lstStyle/>
          <a:p>
            <a:r>
              <a:rPr lang="es-ES_tradnl" sz="4000" dirty="0"/>
              <a:t>Implementación (</a:t>
            </a:r>
            <a:r>
              <a:rPr lang="es-ES_tradnl" sz="4000" dirty="0" smtClean="0"/>
              <a:t>IV)</a:t>
            </a:r>
            <a:endParaRPr lang="es-ES_tradnl" sz="4000" dirty="0"/>
          </a:p>
        </p:txBody>
      </p:sp>
      <p:pic>
        <p:nvPicPr>
          <p:cNvPr id="3" name="Imagen 2"/>
          <p:cNvPicPr>
            <a:picLocks noChangeAspect="1"/>
          </p:cNvPicPr>
          <p:nvPr/>
        </p:nvPicPr>
        <p:blipFill>
          <a:blip r:embed="rId4"/>
          <a:stretch>
            <a:fillRect/>
          </a:stretch>
        </p:blipFill>
        <p:spPr>
          <a:xfrm>
            <a:off x="10293048" y="232117"/>
            <a:ext cx="1712091" cy="954820"/>
          </a:xfrm>
          <a:prstGeom prst="rect">
            <a:avLst/>
          </a:prstGeom>
        </p:spPr>
      </p:pic>
      <p:sp>
        <p:nvSpPr>
          <p:cNvPr id="4" name="CuadroTexto 3"/>
          <p:cNvSpPr txBox="1"/>
          <p:nvPr/>
        </p:nvSpPr>
        <p:spPr>
          <a:xfrm>
            <a:off x="838199" y="1682879"/>
            <a:ext cx="4506311" cy="369332"/>
          </a:xfrm>
          <a:prstGeom prst="rect">
            <a:avLst/>
          </a:prstGeom>
          <a:noFill/>
        </p:spPr>
        <p:txBody>
          <a:bodyPr wrap="square" rtlCol="0">
            <a:spAutoFit/>
          </a:bodyPr>
          <a:lstStyle/>
          <a:p>
            <a:r>
              <a:rPr lang="es-ES_tradnl" b="1" dirty="0" smtClean="0"/>
              <a:t>Añadir o Borrar una sesión de movimientos:</a:t>
            </a:r>
            <a:endParaRPr lang="es-ES_tradnl" b="1" dirty="0"/>
          </a:p>
        </p:txBody>
      </p:sp>
      <p:pic>
        <p:nvPicPr>
          <p:cNvPr id="5" name="Imagen 4"/>
          <p:cNvPicPr>
            <a:picLocks noChangeAspect="1"/>
          </p:cNvPicPr>
          <p:nvPr/>
        </p:nvPicPr>
        <p:blipFill>
          <a:blip r:embed="rId3"/>
          <a:stretch>
            <a:fillRect/>
          </a:stretch>
        </p:blipFill>
        <p:spPr>
          <a:xfrm>
            <a:off x="838199" y="2301770"/>
            <a:ext cx="4976805" cy="3323572"/>
          </a:xfrm>
          <a:prstGeom prst="rect">
            <a:avLst/>
          </a:prstGeom>
        </p:spPr>
      </p:pic>
      <p:graphicFrame>
        <p:nvGraphicFramePr>
          <p:cNvPr id="6" name="Diagrama 5"/>
          <p:cNvGraphicFramePr/>
          <p:nvPr>
            <p:extLst>
              <p:ext uri="{D42A27DB-BD31-4B8C-83A1-F6EECF244321}">
                <p14:modId xmlns:p14="http://schemas.microsoft.com/office/powerpoint/2010/main" val="1014431776"/>
              </p:ext>
            </p:extLst>
          </p:nvPr>
        </p:nvGraphicFramePr>
        <p:xfrm>
          <a:off x="1574776" y="3318641"/>
          <a:ext cx="3274572" cy="168466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pSp>
        <p:nvGrpSpPr>
          <p:cNvPr id="7" name="Agrupar 6"/>
          <p:cNvGrpSpPr/>
          <p:nvPr/>
        </p:nvGrpSpPr>
        <p:grpSpPr>
          <a:xfrm>
            <a:off x="1574776" y="2903734"/>
            <a:ext cx="2361804" cy="354240"/>
            <a:chOff x="168700" y="10330"/>
            <a:chExt cx="2361804" cy="354240"/>
          </a:xfrm>
        </p:grpSpPr>
        <p:sp>
          <p:nvSpPr>
            <p:cNvPr id="8" name="Rectángulo redondeado 7"/>
            <p:cNvSpPr/>
            <p:nvPr/>
          </p:nvSpPr>
          <p:spPr>
            <a:xfrm>
              <a:off x="168700" y="1033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9" name="Rectángulo 8"/>
            <p:cNvSpPr/>
            <p:nvPr/>
          </p:nvSpPr>
          <p:spPr>
            <a:xfrm>
              <a:off x="185993" y="27623"/>
              <a:ext cx="2327218" cy="31965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1</a:t>
              </a:r>
              <a:endParaRPr lang="es-ES_tradnl" sz="1200" kern="1200" dirty="0"/>
            </a:p>
          </p:txBody>
        </p:sp>
      </p:grpSp>
      <p:pic>
        <p:nvPicPr>
          <p:cNvPr id="10" name="Imagen 9"/>
          <p:cNvPicPr>
            <a:picLocks noChangeAspect="1"/>
          </p:cNvPicPr>
          <p:nvPr/>
        </p:nvPicPr>
        <p:blipFill>
          <a:blip r:embed="rId10"/>
          <a:stretch>
            <a:fillRect/>
          </a:stretch>
        </p:blipFill>
        <p:spPr>
          <a:xfrm>
            <a:off x="3065814" y="4544448"/>
            <a:ext cx="292495" cy="283938"/>
          </a:xfrm>
          <a:prstGeom prst="rect">
            <a:avLst/>
          </a:prstGeom>
        </p:spPr>
      </p:pic>
      <p:pic>
        <p:nvPicPr>
          <p:cNvPr id="11" name="Imagen 10"/>
          <p:cNvPicPr>
            <a:picLocks noChangeAspect="1"/>
          </p:cNvPicPr>
          <p:nvPr/>
        </p:nvPicPr>
        <p:blipFill>
          <a:blip r:embed="rId10"/>
          <a:stretch>
            <a:fillRect/>
          </a:stretch>
        </p:blipFill>
        <p:spPr>
          <a:xfrm>
            <a:off x="1932581" y="4544448"/>
            <a:ext cx="292495" cy="283938"/>
          </a:xfrm>
          <a:prstGeom prst="rect">
            <a:avLst/>
          </a:prstGeom>
        </p:spPr>
      </p:pic>
      <p:pic>
        <p:nvPicPr>
          <p:cNvPr id="12" name="Imagen 11"/>
          <p:cNvPicPr>
            <a:picLocks noChangeAspect="1"/>
          </p:cNvPicPr>
          <p:nvPr/>
        </p:nvPicPr>
        <p:blipFill>
          <a:blip r:embed="rId10"/>
          <a:stretch>
            <a:fillRect/>
          </a:stretch>
        </p:blipFill>
        <p:spPr>
          <a:xfrm>
            <a:off x="4199046" y="3949385"/>
            <a:ext cx="292495" cy="283938"/>
          </a:xfrm>
          <a:prstGeom prst="rect">
            <a:avLst/>
          </a:prstGeom>
        </p:spPr>
      </p:pic>
      <p:pic>
        <p:nvPicPr>
          <p:cNvPr id="13" name="Imagen 12"/>
          <p:cNvPicPr>
            <a:picLocks noChangeAspect="1"/>
          </p:cNvPicPr>
          <p:nvPr/>
        </p:nvPicPr>
        <p:blipFill>
          <a:blip r:embed="rId10"/>
          <a:stretch>
            <a:fillRect/>
          </a:stretch>
        </p:blipFill>
        <p:spPr>
          <a:xfrm>
            <a:off x="3065814" y="3955324"/>
            <a:ext cx="292495" cy="283938"/>
          </a:xfrm>
          <a:prstGeom prst="rect">
            <a:avLst/>
          </a:prstGeom>
        </p:spPr>
      </p:pic>
      <p:pic>
        <p:nvPicPr>
          <p:cNvPr id="14" name="Imagen 13"/>
          <p:cNvPicPr>
            <a:picLocks noChangeAspect="1"/>
          </p:cNvPicPr>
          <p:nvPr/>
        </p:nvPicPr>
        <p:blipFill>
          <a:blip r:embed="rId10"/>
          <a:stretch>
            <a:fillRect/>
          </a:stretch>
        </p:blipFill>
        <p:spPr>
          <a:xfrm>
            <a:off x="1932581" y="3962766"/>
            <a:ext cx="292495" cy="283938"/>
          </a:xfrm>
          <a:prstGeom prst="rect">
            <a:avLst/>
          </a:prstGeom>
        </p:spPr>
      </p:pic>
      <p:pic>
        <p:nvPicPr>
          <p:cNvPr id="15" name="Imagen 14"/>
          <p:cNvPicPr>
            <a:picLocks noChangeAspect="1"/>
          </p:cNvPicPr>
          <p:nvPr/>
        </p:nvPicPr>
        <p:blipFill>
          <a:blip r:embed="rId10"/>
          <a:stretch>
            <a:fillRect/>
          </a:stretch>
        </p:blipFill>
        <p:spPr>
          <a:xfrm>
            <a:off x="4199046" y="4544448"/>
            <a:ext cx="292495" cy="283938"/>
          </a:xfrm>
          <a:prstGeom prst="rect">
            <a:avLst/>
          </a:prstGeom>
        </p:spPr>
      </p:pic>
      <p:pic>
        <p:nvPicPr>
          <p:cNvPr id="16" name="Imagen 15"/>
          <p:cNvPicPr>
            <a:picLocks noChangeAspect="1"/>
          </p:cNvPicPr>
          <p:nvPr/>
        </p:nvPicPr>
        <p:blipFill>
          <a:blip r:embed="rId11"/>
          <a:stretch>
            <a:fillRect/>
          </a:stretch>
        </p:blipFill>
        <p:spPr>
          <a:xfrm>
            <a:off x="5099168" y="3945536"/>
            <a:ext cx="290992" cy="291635"/>
          </a:xfrm>
          <a:prstGeom prst="rect">
            <a:avLst/>
          </a:prstGeom>
        </p:spPr>
      </p:pic>
      <p:pic>
        <p:nvPicPr>
          <p:cNvPr id="17" name="Imagen 16"/>
          <p:cNvPicPr>
            <a:picLocks noChangeAspect="1"/>
          </p:cNvPicPr>
          <p:nvPr/>
        </p:nvPicPr>
        <p:blipFill>
          <a:blip r:embed="rId11"/>
          <a:stretch>
            <a:fillRect/>
          </a:stretch>
        </p:blipFill>
        <p:spPr>
          <a:xfrm>
            <a:off x="5105173" y="4536751"/>
            <a:ext cx="290992" cy="291635"/>
          </a:xfrm>
          <a:prstGeom prst="rect">
            <a:avLst/>
          </a:prstGeom>
        </p:spPr>
      </p:pic>
      <p:grpSp>
        <p:nvGrpSpPr>
          <p:cNvPr id="18" name="Agrupar 17"/>
          <p:cNvGrpSpPr/>
          <p:nvPr/>
        </p:nvGrpSpPr>
        <p:grpSpPr>
          <a:xfrm>
            <a:off x="1574776" y="5093280"/>
            <a:ext cx="1207179" cy="207770"/>
            <a:chOff x="168700" y="554650"/>
            <a:chExt cx="2361804" cy="354240"/>
          </a:xfrm>
        </p:grpSpPr>
        <p:sp>
          <p:nvSpPr>
            <p:cNvPr id="19" name="Rectángulo redondeado 18"/>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0" name="Rectángulo 19"/>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dirty="0" smtClean="0"/>
                <a:t>Archivo</a:t>
              </a:r>
              <a:endParaRPr lang="es-ES_tradnl" sz="1200" b="1" kern="1200" dirty="0"/>
            </a:p>
          </p:txBody>
        </p:sp>
      </p:grpSp>
      <p:grpSp>
        <p:nvGrpSpPr>
          <p:cNvPr id="21" name="Agrupar 20"/>
          <p:cNvGrpSpPr/>
          <p:nvPr/>
        </p:nvGrpSpPr>
        <p:grpSpPr>
          <a:xfrm>
            <a:off x="1574776" y="5345856"/>
            <a:ext cx="1207179" cy="207770"/>
            <a:chOff x="168700" y="554650"/>
            <a:chExt cx="2361804" cy="354240"/>
          </a:xfrm>
        </p:grpSpPr>
        <p:sp>
          <p:nvSpPr>
            <p:cNvPr id="22" name="Rectángulo redondeado 21"/>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3" name="Rectángulo 22"/>
            <p:cNvSpPr/>
            <p:nvPr/>
          </p:nvSpPr>
          <p:spPr>
            <a:xfrm>
              <a:off x="185993" y="571943"/>
              <a:ext cx="2327218" cy="319655"/>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smtClean="0"/>
                <a:t>Fecha</a:t>
              </a:r>
              <a:endParaRPr lang="es-ES_tradnl" sz="1200" b="1" kern="1200" dirty="0"/>
            </a:p>
          </p:txBody>
        </p:sp>
      </p:grpSp>
      <p:grpSp>
        <p:nvGrpSpPr>
          <p:cNvPr id="24" name="Agrupar 23"/>
          <p:cNvGrpSpPr/>
          <p:nvPr/>
        </p:nvGrpSpPr>
        <p:grpSpPr>
          <a:xfrm>
            <a:off x="2994181" y="5236278"/>
            <a:ext cx="1497360" cy="218651"/>
            <a:chOff x="168700" y="554650"/>
            <a:chExt cx="2361804" cy="354240"/>
          </a:xfrm>
        </p:grpSpPr>
        <p:sp>
          <p:nvSpPr>
            <p:cNvPr id="25" name="Rectángulo redondeado 24"/>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6" name="Rectángulo 25"/>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dirty="0" smtClean="0"/>
                <a:t>Añadir Movimiento</a:t>
              </a:r>
              <a:endParaRPr lang="es-ES_tradnl" sz="1200" b="1" kern="1200" dirty="0"/>
            </a:p>
          </p:txBody>
        </p:sp>
      </p:grpSp>
      <p:pic>
        <p:nvPicPr>
          <p:cNvPr id="28" name="Imagen 27"/>
          <p:cNvPicPr>
            <a:picLocks noChangeAspect="1"/>
          </p:cNvPicPr>
          <p:nvPr/>
        </p:nvPicPr>
        <p:blipFill>
          <a:blip r:embed="rId12"/>
          <a:stretch>
            <a:fillRect/>
          </a:stretch>
        </p:blipFill>
        <p:spPr>
          <a:xfrm>
            <a:off x="9382565" y="2289534"/>
            <a:ext cx="1902294" cy="1902294"/>
          </a:xfrm>
          <a:prstGeom prst="rect">
            <a:avLst/>
          </a:prstGeom>
        </p:spPr>
      </p:pic>
      <p:cxnSp>
        <p:nvCxnSpPr>
          <p:cNvPr id="29" name="Conector angular 28"/>
          <p:cNvCxnSpPr/>
          <p:nvPr/>
        </p:nvCxnSpPr>
        <p:spPr>
          <a:xfrm rot="5400000">
            <a:off x="7594881" y="3108439"/>
            <a:ext cx="1610723" cy="3777502"/>
          </a:xfrm>
          <a:prstGeom prst="bentConnector2">
            <a:avLst/>
          </a:prstGeom>
          <a:ln w="47625">
            <a:tailEnd type="triangle"/>
          </a:ln>
        </p:spPr>
        <p:style>
          <a:lnRef idx="1">
            <a:schemeClr val="accent1"/>
          </a:lnRef>
          <a:fillRef idx="0">
            <a:schemeClr val="accent1"/>
          </a:fillRef>
          <a:effectRef idx="0">
            <a:schemeClr val="accent1"/>
          </a:effectRef>
          <a:fontRef idx="minor">
            <a:schemeClr val="tx1"/>
          </a:fontRef>
        </p:style>
      </p:cxnSp>
      <p:pic>
        <p:nvPicPr>
          <p:cNvPr id="30" name="Imagen 29"/>
          <p:cNvPicPr>
            <a:picLocks noChangeAspect="1"/>
          </p:cNvPicPr>
          <p:nvPr/>
        </p:nvPicPr>
        <p:blipFill>
          <a:blip r:embed="rId13"/>
          <a:stretch>
            <a:fillRect/>
          </a:stretch>
        </p:blipFill>
        <p:spPr>
          <a:xfrm>
            <a:off x="5825746" y="5553626"/>
            <a:ext cx="540507" cy="540507"/>
          </a:xfrm>
          <a:prstGeom prst="rect">
            <a:avLst/>
          </a:prstGeom>
        </p:spPr>
      </p:pic>
      <p:cxnSp>
        <p:nvCxnSpPr>
          <p:cNvPr id="31" name="Conector angular 30"/>
          <p:cNvCxnSpPr/>
          <p:nvPr/>
        </p:nvCxnSpPr>
        <p:spPr>
          <a:xfrm flipV="1">
            <a:off x="5390160" y="2803657"/>
            <a:ext cx="4195274" cy="1263392"/>
          </a:xfrm>
          <a:prstGeom prst="bentConnector3">
            <a:avLst>
              <a:gd name="adj1" fmla="val 50000"/>
            </a:avLst>
          </a:prstGeom>
          <a:ln w="44450">
            <a:tailEnd type="triangle"/>
          </a:ln>
        </p:spPr>
        <p:style>
          <a:lnRef idx="3">
            <a:schemeClr val="accent1"/>
          </a:lnRef>
          <a:fillRef idx="0">
            <a:schemeClr val="accent1"/>
          </a:fillRef>
          <a:effectRef idx="2">
            <a:schemeClr val="accent1"/>
          </a:effectRef>
          <a:fontRef idx="minor">
            <a:schemeClr val="tx1"/>
          </a:fontRef>
        </p:style>
      </p:cxnSp>
      <p:pic>
        <p:nvPicPr>
          <p:cNvPr id="33" name="Imagen 32"/>
          <p:cNvPicPr>
            <a:picLocks noChangeAspect="1"/>
          </p:cNvPicPr>
          <p:nvPr/>
        </p:nvPicPr>
        <p:blipFill>
          <a:blip r:embed="rId14"/>
          <a:stretch>
            <a:fillRect/>
          </a:stretch>
        </p:blipFill>
        <p:spPr>
          <a:xfrm>
            <a:off x="5344510" y="4196680"/>
            <a:ext cx="395228" cy="461206"/>
          </a:xfrm>
          <a:prstGeom prst="rect">
            <a:avLst/>
          </a:prstGeom>
          <a:scene3d>
            <a:camera prst="orthographicFront">
              <a:rot lat="0" lon="0" rev="1200000"/>
            </a:camera>
            <a:lightRig rig="threePt" dir="t"/>
          </a:scene3d>
        </p:spPr>
      </p:pic>
      <p:pic>
        <p:nvPicPr>
          <p:cNvPr id="34" name="Imagen 33"/>
          <p:cNvPicPr>
            <a:picLocks noChangeAspect="1"/>
          </p:cNvPicPr>
          <p:nvPr/>
        </p:nvPicPr>
        <p:blipFill>
          <a:blip r:embed="rId14"/>
          <a:stretch>
            <a:fillRect/>
          </a:stretch>
        </p:blipFill>
        <p:spPr>
          <a:xfrm>
            <a:off x="4282580" y="5439726"/>
            <a:ext cx="395228" cy="461206"/>
          </a:xfrm>
          <a:prstGeom prst="rect">
            <a:avLst/>
          </a:prstGeom>
          <a:scene3d>
            <a:camera prst="orthographicFront">
              <a:rot lat="0" lon="0" rev="1200000"/>
            </a:camera>
            <a:lightRig rig="threePt" dir="t"/>
          </a:scene3d>
        </p:spPr>
      </p:pic>
      <p:cxnSp>
        <p:nvCxnSpPr>
          <p:cNvPr id="37" name="Conector angular 36"/>
          <p:cNvCxnSpPr/>
          <p:nvPr/>
        </p:nvCxnSpPr>
        <p:spPr>
          <a:xfrm flipV="1">
            <a:off x="4558104" y="3318641"/>
            <a:ext cx="5027330" cy="2036104"/>
          </a:xfrm>
          <a:prstGeom prst="bentConnector3">
            <a:avLst>
              <a:gd name="adj1" fmla="val 50000"/>
            </a:avLst>
          </a:prstGeom>
          <a:ln w="44450">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848839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smtClean="0"/>
              <a:t>Implementación (V)</a:t>
            </a:r>
            <a:endParaRPr lang="es-ES_tradnl" sz="4000" dirty="0"/>
          </a:p>
        </p:txBody>
      </p:sp>
      <p:pic>
        <p:nvPicPr>
          <p:cNvPr id="3" name="Imagen 2"/>
          <p:cNvPicPr>
            <a:picLocks noChangeAspect="1"/>
          </p:cNvPicPr>
          <p:nvPr/>
        </p:nvPicPr>
        <p:blipFill>
          <a:blip r:embed="rId3"/>
          <a:stretch>
            <a:fillRect/>
          </a:stretch>
        </p:blipFill>
        <p:spPr>
          <a:xfrm>
            <a:off x="10293048" y="232117"/>
            <a:ext cx="1712091" cy="954820"/>
          </a:xfrm>
          <a:prstGeom prst="rect">
            <a:avLst/>
          </a:prstGeom>
        </p:spPr>
      </p:pic>
      <p:pic>
        <p:nvPicPr>
          <p:cNvPr id="4" name="Imagen 3"/>
          <p:cNvPicPr>
            <a:picLocks noChangeAspect="1"/>
          </p:cNvPicPr>
          <p:nvPr/>
        </p:nvPicPr>
        <p:blipFill>
          <a:blip r:embed="rId4"/>
          <a:stretch>
            <a:fillRect/>
          </a:stretch>
        </p:blipFill>
        <p:spPr>
          <a:xfrm>
            <a:off x="602951" y="2333301"/>
            <a:ext cx="4976805" cy="3673362"/>
          </a:xfrm>
          <a:prstGeom prst="rect">
            <a:avLst/>
          </a:prstGeom>
        </p:spPr>
      </p:pic>
      <p:graphicFrame>
        <p:nvGraphicFramePr>
          <p:cNvPr id="5" name="Diagrama 4"/>
          <p:cNvGraphicFramePr/>
          <p:nvPr>
            <p:extLst>
              <p:ext uri="{D42A27DB-BD31-4B8C-83A1-F6EECF244321}">
                <p14:modId xmlns:p14="http://schemas.microsoft.com/office/powerpoint/2010/main" val="262299173"/>
              </p:ext>
            </p:extLst>
          </p:nvPr>
        </p:nvGraphicFramePr>
        <p:xfrm>
          <a:off x="1307821" y="3397470"/>
          <a:ext cx="3274572" cy="168466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pSp>
        <p:nvGrpSpPr>
          <p:cNvPr id="6" name="Agrupar 5"/>
          <p:cNvGrpSpPr/>
          <p:nvPr/>
        </p:nvGrpSpPr>
        <p:grpSpPr>
          <a:xfrm>
            <a:off x="1307821" y="2982563"/>
            <a:ext cx="2361804" cy="354240"/>
            <a:chOff x="168700" y="10330"/>
            <a:chExt cx="2361804" cy="354240"/>
          </a:xfrm>
        </p:grpSpPr>
        <p:sp>
          <p:nvSpPr>
            <p:cNvPr id="7" name="Rectángulo redondeado 6"/>
            <p:cNvSpPr/>
            <p:nvPr/>
          </p:nvSpPr>
          <p:spPr>
            <a:xfrm>
              <a:off x="168700" y="1033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8" name="Rectángulo 7"/>
            <p:cNvSpPr/>
            <p:nvPr/>
          </p:nvSpPr>
          <p:spPr>
            <a:xfrm>
              <a:off x="185993" y="27623"/>
              <a:ext cx="2327218" cy="31965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9271" tIns="0" rIns="89271" bIns="0" numCol="1" spcCol="1270" anchor="ctr" anchorCtr="0">
              <a:noAutofit/>
            </a:bodyPr>
            <a:lstStyle/>
            <a:p>
              <a:pPr lvl="0" algn="l" defTabSz="533400">
                <a:lnSpc>
                  <a:spcPct val="90000"/>
                </a:lnSpc>
                <a:spcBef>
                  <a:spcPct val="0"/>
                </a:spcBef>
                <a:spcAft>
                  <a:spcPct val="35000"/>
                </a:spcAft>
              </a:pPr>
              <a:r>
                <a:rPr lang="es-ES_tradnl" sz="1200" kern="1200" dirty="0" smtClean="0"/>
                <a:t>Paciente 1</a:t>
              </a:r>
              <a:endParaRPr lang="es-ES_tradnl" sz="1200" kern="1200" dirty="0"/>
            </a:p>
          </p:txBody>
        </p:sp>
      </p:grpSp>
      <p:pic>
        <p:nvPicPr>
          <p:cNvPr id="9" name="Imagen 8"/>
          <p:cNvPicPr>
            <a:picLocks noChangeAspect="1"/>
          </p:cNvPicPr>
          <p:nvPr/>
        </p:nvPicPr>
        <p:blipFill>
          <a:blip r:embed="rId10"/>
          <a:stretch>
            <a:fillRect/>
          </a:stretch>
        </p:blipFill>
        <p:spPr>
          <a:xfrm>
            <a:off x="2798859" y="4623277"/>
            <a:ext cx="292495" cy="283938"/>
          </a:xfrm>
          <a:prstGeom prst="rect">
            <a:avLst/>
          </a:prstGeom>
        </p:spPr>
      </p:pic>
      <p:pic>
        <p:nvPicPr>
          <p:cNvPr id="10" name="Imagen 9"/>
          <p:cNvPicPr>
            <a:picLocks noChangeAspect="1"/>
          </p:cNvPicPr>
          <p:nvPr/>
        </p:nvPicPr>
        <p:blipFill>
          <a:blip r:embed="rId10"/>
          <a:stretch>
            <a:fillRect/>
          </a:stretch>
        </p:blipFill>
        <p:spPr>
          <a:xfrm>
            <a:off x="1665626" y="4623277"/>
            <a:ext cx="292495" cy="283938"/>
          </a:xfrm>
          <a:prstGeom prst="rect">
            <a:avLst/>
          </a:prstGeom>
        </p:spPr>
      </p:pic>
      <p:pic>
        <p:nvPicPr>
          <p:cNvPr id="11" name="Imagen 10"/>
          <p:cNvPicPr>
            <a:picLocks noChangeAspect="1"/>
          </p:cNvPicPr>
          <p:nvPr/>
        </p:nvPicPr>
        <p:blipFill>
          <a:blip r:embed="rId10"/>
          <a:stretch>
            <a:fillRect/>
          </a:stretch>
        </p:blipFill>
        <p:spPr>
          <a:xfrm>
            <a:off x="3932091" y="4028214"/>
            <a:ext cx="292495" cy="283938"/>
          </a:xfrm>
          <a:prstGeom prst="rect">
            <a:avLst/>
          </a:prstGeom>
        </p:spPr>
      </p:pic>
      <p:pic>
        <p:nvPicPr>
          <p:cNvPr id="12" name="Imagen 11"/>
          <p:cNvPicPr>
            <a:picLocks noChangeAspect="1"/>
          </p:cNvPicPr>
          <p:nvPr/>
        </p:nvPicPr>
        <p:blipFill>
          <a:blip r:embed="rId10"/>
          <a:stretch>
            <a:fillRect/>
          </a:stretch>
        </p:blipFill>
        <p:spPr>
          <a:xfrm>
            <a:off x="2798859" y="4034153"/>
            <a:ext cx="292495" cy="283938"/>
          </a:xfrm>
          <a:prstGeom prst="rect">
            <a:avLst/>
          </a:prstGeom>
        </p:spPr>
      </p:pic>
      <p:pic>
        <p:nvPicPr>
          <p:cNvPr id="13" name="Imagen 12"/>
          <p:cNvPicPr>
            <a:picLocks noChangeAspect="1"/>
          </p:cNvPicPr>
          <p:nvPr/>
        </p:nvPicPr>
        <p:blipFill>
          <a:blip r:embed="rId10"/>
          <a:stretch>
            <a:fillRect/>
          </a:stretch>
        </p:blipFill>
        <p:spPr>
          <a:xfrm>
            <a:off x="1665626" y="4041595"/>
            <a:ext cx="292495" cy="283938"/>
          </a:xfrm>
          <a:prstGeom prst="rect">
            <a:avLst/>
          </a:prstGeom>
        </p:spPr>
      </p:pic>
      <p:pic>
        <p:nvPicPr>
          <p:cNvPr id="14" name="Imagen 13"/>
          <p:cNvPicPr>
            <a:picLocks noChangeAspect="1"/>
          </p:cNvPicPr>
          <p:nvPr/>
        </p:nvPicPr>
        <p:blipFill>
          <a:blip r:embed="rId10"/>
          <a:stretch>
            <a:fillRect/>
          </a:stretch>
        </p:blipFill>
        <p:spPr>
          <a:xfrm>
            <a:off x="3932091" y="4623277"/>
            <a:ext cx="292495" cy="283938"/>
          </a:xfrm>
          <a:prstGeom prst="rect">
            <a:avLst/>
          </a:prstGeom>
        </p:spPr>
      </p:pic>
      <p:pic>
        <p:nvPicPr>
          <p:cNvPr id="15" name="Imagen 14"/>
          <p:cNvPicPr>
            <a:picLocks noChangeAspect="1"/>
          </p:cNvPicPr>
          <p:nvPr/>
        </p:nvPicPr>
        <p:blipFill>
          <a:blip r:embed="rId11"/>
          <a:stretch>
            <a:fillRect/>
          </a:stretch>
        </p:blipFill>
        <p:spPr>
          <a:xfrm>
            <a:off x="4832213" y="4024365"/>
            <a:ext cx="290992" cy="291635"/>
          </a:xfrm>
          <a:prstGeom prst="rect">
            <a:avLst/>
          </a:prstGeom>
        </p:spPr>
      </p:pic>
      <p:pic>
        <p:nvPicPr>
          <p:cNvPr id="16" name="Imagen 15"/>
          <p:cNvPicPr>
            <a:picLocks noChangeAspect="1"/>
          </p:cNvPicPr>
          <p:nvPr/>
        </p:nvPicPr>
        <p:blipFill>
          <a:blip r:embed="rId11"/>
          <a:stretch>
            <a:fillRect/>
          </a:stretch>
        </p:blipFill>
        <p:spPr>
          <a:xfrm>
            <a:off x="4838218" y="4615580"/>
            <a:ext cx="290992" cy="291635"/>
          </a:xfrm>
          <a:prstGeom prst="rect">
            <a:avLst/>
          </a:prstGeom>
        </p:spPr>
      </p:pic>
      <p:grpSp>
        <p:nvGrpSpPr>
          <p:cNvPr id="17" name="Agrupar 16"/>
          <p:cNvGrpSpPr/>
          <p:nvPr/>
        </p:nvGrpSpPr>
        <p:grpSpPr>
          <a:xfrm>
            <a:off x="1307821" y="5467818"/>
            <a:ext cx="1207179" cy="207770"/>
            <a:chOff x="168700" y="554650"/>
            <a:chExt cx="2361804" cy="354240"/>
          </a:xfrm>
        </p:grpSpPr>
        <p:sp>
          <p:nvSpPr>
            <p:cNvPr id="18" name="Rectángulo redondeado 17"/>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9" name="Rectángulo 18"/>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dirty="0" smtClean="0"/>
                <a:t>Archivo</a:t>
              </a:r>
              <a:endParaRPr lang="es-ES_tradnl" sz="1200" b="1" kern="1200" dirty="0"/>
            </a:p>
          </p:txBody>
        </p:sp>
      </p:grpSp>
      <p:grpSp>
        <p:nvGrpSpPr>
          <p:cNvPr id="20" name="Agrupar 19"/>
          <p:cNvGrpSpPr/>
          <p:nvPr/>
        </p:nvGrpSpPr>
        <p:grpSpPr>
          <a:xfrm>
            <a:off x="1307821" y="5700079"/>
            <a:ext cx="1207179" cy="207770"/>
            <a:chOff x="168700" y="554650"/>
            <a:chExt cx="2361804" cy="354240"/>
          </a:xfrm>
        </p:grpSpPr>
        <p:sp>
          <p:nvSpPr>
            <p:cNvPr id="21" name="Rectángulo redondeado 20"/>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2" name="Rectángulo 21"/>
            <p:cNvSpPr/>
            <p:nvPr/>
          </p:nvSpPr>
          <p:spPr>
            <a:xfrm>
              <a:off x="185993" y="571943"/>
              <a:ext cx="2327218" cy="319655"/>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smtClean="0"/>
                <a:t>Fecha</a:t>
              </a:r>
              <a:endParaRPr lang="es-ES_tradnl" sz="1200" b="1" kern="1200" dirty="0"/>
            </a:p>
          </p:txBody>
        </p:sp>
      </p:grpSp>
      <p:grpSp>
        <p:nvGrpSpPr>
          <p:cNvPr id="23" name="Agrupar 22"/>
          <p:cNvGrpSpPr/>
          <p:nvPr/>
        </p:nvGrpSpPr>
        <p:grpSpPr>
          <a:xfrm>
            <a:off x="2727226" y="5585313"/>
            <a:ext cx="1497360" cy="218651"/>
            <a:chOff x="168700" y="554650"/>
            <a:chExt cx="2361804" cy="354240"/>
          </a:xfrm>
        </p:grpSpPr>
        <p:sp>
          <p:nvSpPr>
            <p:cNvPr id="24" name="Rectángulo redondeado 23"/>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5" name="Rectángulo 24"/>
            <p:cNvSpPr/>
            <p:nvPr/>
          </p:nvSpPr>
          <p:spPr>
            <a:xfrm>
              <a:off x="185993" y="571943"/>
              <a:ext cx="2327218" cy="319654"/>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dirty="0" smtClean="0"/>
                <a:t>Añadir Movimiento</a:t>
              </a:r>
              <a:endParaRPr lang="es-ES_tradnl" sz="1200" b="1" kern="1200" dirty="0"/>
            </a:p>
          </p:txBody>
        </p:sp>
      </p:grpSp>
      <p:grpSp>
        <p:nvGrpSpPr>
          <p:cNvPr id="32" name="Agrupar 31"/>
          <p:cNvGrpSpPr/>
          <p:nvPr/>
        </p:nvGrpSpPr>
        <p:grpSpPr>
          <a:xfrm>
            <a:off x="1307822" y="5088984"/>
            <a:ext cx="992532" cy="280020"/>
            <a:chOff x="168700" y="554650"/>
            <a:chExt cx="2361804" cy="354240"/>
          </a:xfrm>
        </p:grpSpPr>
        <p:sp>
          <p:nvSpPr>
            <p:cNvPr id="33" name="Rectángulo redondeado 32"/>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34" name="Rectángulo 33"/>
            <p:cNvSpPr/>
            <p:nvPr/>
          </p:nvSpPr>
          <p:spPr>
            <a:xfrm>
              <a:off x="185993" y="571943"/>
              <a:ext cx="2327218" cy="319655"/>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dirty="0" smtClean="0"/>
                <a:t>Evo-Mov1</a:t>
              </a:r>
              <a:endParaRPr lang="es-ES_tradnl" sz="1200" b="1" kern="1200" dirty="0"/>
            </a:p>
          </p:txBody>
        </p:sp>
      </p:grpSp>
      <p:grpSp>
        <p:nvGrpSpPr>
          <p:cNvPr id="38" name="Agrupar 37"/>
          <p:cNvGrpSpPr/>
          <p:nvPr/>
        </p:nvGrpSpPr>
        <p:grpSpPr>
          <a:xfrm>
            <a:off x="2451257" y="5099127"/>
            <a:ext cx="992532" cy="280020"/>
            <a:chOff x="168700" y="554650"/>
            <a:chExt cx="2361804" cy="354240"/>
          </a:xfrm>
        </p:grpSpPr>
        <p:sp>
          <p:nvSpPr>
            <p:cNvPr id="39" name="Rectángulo redondeado 38"/>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40" name="Rectángulo 39"/>
            <p:cNvSpPr/>
            <p:nvPr/>
          </p:nvSpPr>
          <p:spPr>
            <a:xfrm>
              <a:off x="185993" y="571943"/>
              <a:ext cx="2327218" cy="319655"/>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dirty="0" smtClean="0"/>
                <a:t>Evo-Mov2</a:t>
              </a:r>
              <a:endParaRPr lang="es-ES_tradnl" sz="1200" b="1" kern="1200" dirty="0"/>
            </a:p>
          </p:txBody>
        </p:sp>
      </p:grpSp>
      <p:grpSp>
        <p:nvGrpSpPr>
          <p:cNvPr id="41" name="Agrupar 40"/>
          <p:cNvGrpSpPr/>
          <p:nvPr/>
        </p:nvGrpSpPr>
        <p:grpSpPr>
          <a:xfrm>
            <a:off x="3582072" y="5091854"/>
            <a:ext cx="992532" cy="280020"/>
            <a:chOff x="168700" y="554650"/>
            <a:chExt cx="2361804" cy="354240"/>
          </a:xfrm>
        </p:grpSpPr>
        <p:sp>
          <p:nvSpPr>
            <p:cNvPr id="42" name="Rectángulo redondeado 41"/>
            <p:cNvSpPr/>
            <p:nvPr/>
          </p:nvSpPr>
          <p:spPr>
            <a:xfrm>
              <a:off x="168700" y="554650"/>
              <a:ext cx="2361804" cy="354240"/>
            </a:xfrm>
            <a:prstGeom prst="roundRect">
              <a:avLst/>
            </a:prstGeom>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43" name="Rectángulo 42"/>
            <p:cNvSpPr/>
            <p:nvPr/>
          </p:nvSpPr>
          <p:spPr>
            <a:xfrm>
              <a:off x="185993" y="571943"/>
              <a:ext cx="2327218" cy="319655"/>
            </a:xfrm>
            <a:prstGeom prst="rect">
              <a:avLst/>
            </a:prstGeom>
          </p:spPr>
          <p:style>
            <a:lnRef idx="2">
              <a:schemeClr val="dk1"/>
            </a:lnRef>
            <a:fillRef idx="1">
              <a:schemeClr val="lt1"/>
            </a:fillRef>
            <a:effectRef idx="0">
              <a:schemeClr val="dk1"/>
            </a:effectRef>
            <a:fontRef idx="minor">
              <a:schemeClr val="dk1"/>
            </a:fontRef>
          </p:style>
          <p:txBody>
            <a:bodyPr spcFirstLastPara="0" vert="horz" wrap="square" lIns="89271" tIns="0" rIns="89271" bIns="0" numCol="1" spcCol="1270" anchor="ctr" anchorCtr="0">
              <a:noAutofit/>
            </a:bodyPr>
            <a:lstStyle/>
            <a:p>
              <a:pPr lvl="0" algn="ctr" defTabSz="533400">
                <a:lnSpc>
                  <a:spcPct val="90000"/>
                </a:lnSpc>
                <a:spcBef>
                  <a:spcPct val="0"/>
                </a:spcBef>
                <a:spcAft>
                  <a:spcPct val="35000"/>
                </a:spcAft>
              </a:pPr>
              <a:r>
                <a:rPr lang="es-ES_tradnl" sz="1200" b="1" kern="1200" dirty="0" smtClean="0"/>
                <a:t>Evo-Mov3</a:t>
              </a:r>
              <a:endParaRPr lang="es-ES_tradnl" sz="1200" b="1" kern="1200" dirty="0"/>
            </a:p>
          </p:txBody>
        </p:sp>
      </p:grpSp>
      <p:sp>
        <p:nvSpPr>
          <p:cNvPr id="45" name="CuadroTexto 44"/>
          <p:cNvSpPr txBox="1"/>
          <p:nvPr/>
        </p:nvSpPr>
        <p:spPr>
          <a:xfrm>
            <a:off x="838199" y="1682879"/>
            <a:ext cx="4506311" cy="369332"/>
          </a:xfrm>
          <a:prstGeom prst="rect">
            <a:avLst/>
          </a:prstGeom>
          <a:noFill/>
        </p:spPr>
        <p:txBody>
          <a:bodyPr wrap="square" rtlCol="0">
            <a:spAutoFit/>
          </a:bodyPr>
          <a:lstStyle/>
          <a:p>
            <a:r>
              <a:rPr lang="es-ES_tradnl" b="1" dirty="0" smtClean="0"/>
              <a:t>Mostrar un movimiento o su evolución:</a:t>
            </a:r>
            <a:endParaRPr lang="es-ES_tradnl" b="1" dirty="0"/>
          </a:p>
        </p:txBody>
      </p:sp>
      <p:pic>
        <p:nvPicPr>
          <p:cNvPr id="46" name="Imagen 45"/>
          <p:cNvPicPr>
            <a:picLocks noChangeAspect="1"/>
          </p:cNvPicPr>
          <p:nvPr/>
        </p:nvPicPr>
        <p:blipFill>
          <a:blip r:embed="rId12"/>
          <a:stretch>
            <a:fillRect/>
          </a:stretch>
        </p:blipFill>
        <p:spPr>
          <a:xfrm>
            <a:off x="5937561" y="4328544"/>
            <a:ext cx="1902294" cy="1902294"/>
          </a:xfrm>
          <a:prstGeom prst="rect">
            <a:avLst/>
          </a:prstGeom>
        </p:spPr>
      </p:pic>
      <p:pic>
        <p:nvPicPr>
          <p:cNvPr id="49" name="Imagen 48"/>
          <p:cNvPicPr>
            <a:picLocks noChangeAspect="1"/>
          </p:cNvPicPr>
          <p:nvPr/>
        </p:nvPicPr>
        <p:blipFill>
          <a:blip r:embed="rId4"/>
          <a:stretch>
            <a:fillRect/>
          </a:stretch>
        </p:blipFill>
        <p:spPr>
          <a:xfrm>
            <a:off x="8204026" y="1704100"/>
            <a:ext cx="3149774" cy="1935710"/>
          </a:xfrm>
          <a:prstGeom prst="rect">
            <a:avLst/>
          </a:prstGeom>
        </p:spPr>
      </p:pic>
      <p:pic>
        <p:nvPicPr>
          <p:cNvPr id="50" name="Imagen 49"/>
          <p:cNvPicPr>
            <a:picLocks noChangeAspect="1"/>
          </p:cNvPicPr>
          <p:nvPr/>
        </p:nvPicPr>
        <p:blipFill>
          <a:blip r:embed="rId13"/>
          <a:stretch>
            <a:fillRect/>
          </a:stretch>
        </p:blipFill>
        <p:spPr>
          <a:xfrm>
            <a:off x="9132673" y="2104990"/>
            <a:ext cx="1292480" cy="1292480"/>
          </a:xfrm>
          <a:prstGeom prst="rect">
            <a:avLst/>
          </a:prstGeom>
        </p:spPr>
      </p:pic>
      <p:pic>
        <p:nvPicPr>
          <p:cNvPr id="52" name="Imagen 51"/>
          <p:cNvPicPr>
            <a:picLocks noChangeAspect="1"/>
          </p:cNvPicPr>
          <p:nvPr/>
        </p:nvPicPr>
        <p:blipFill>
          <a:blip r:embed="rId4"/>
          <a:stretch>
            <a:fillRect/>
          </a:stretch>
        </p:blipFill>
        <p:spPr>
          <a:xfrm>
            <a:off x="8197660" y="4295128"/>
            <a:ext cx="3149774" cy="1935710"/>
          </a:xfrm>
          <a:prstGeom prst="rect">
            <a:avLst/>
          </a:prstGeom>
        </p:spPr>
      </p:pic>
      <p:pic>
        <p:nvPicPr>
          <p:cNvPr id="53" name="Imagen 52"/>
          <p:cNvPicPr>
            <a:picLocks noChangeAspect="1"/>
          </p:cNvPicPr>
          <p:nvPr/>
        </p:nvPicPr>
        <p:blipFill>
          <a:blip r:embed="rId13"/>
          <a:stretch>
            <a:fillRect/>
          </a:stretch>
        </p:blipFill>
        <p:spPr>
          <a:xfrm>
            <a:off x="9126307" y="4696018"/>
            <a:ext cx="1292480" cy="1292480"/>
          </a:xfrm>
          <a:prstGeom prst="rect">
            <a:avLst/>
          </a:prstGeom>
        </p:spPr>
      </p:pic>
      <p:cxnSp>
        <p:nvCxnSpPr>
          <p:cNvPr id="55" name="Conector recto de flecha 54"/>
          <p:cNvCxnSpPr>
            <a:endCxn id="49" idx="1"/>
          </p:cNvCxnSpPr>
          <p:nvPr/>
        </p:nvCxnSpPr>
        <p:spPr>
          <a:xfrm flipV="1">
            <a:off x="4224586" y="2671955"/>
            <a:ext cx="3979440" cy="14801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7" name="Imagen 56"/>
          <p:cNvPicPr>
            <a:picLocks noChangeAspect="1"/>
          </p:cNvPicPr>
          <p:nvPr/>
        </p:nvPicPr>
        <p:blipFill>
          <a:blip r:embed="rId14"/>
          <a:stretch>
            <a:fillRect/>
          </a:stretch>
        </p:blipFill>
        <p:spPr>
          <a:xfrm>
            <a:off x="4534453" y="5343089"/>
            <a:ext cx="395228" cy="461206"/>
          </a:xfrm>
          <a:prstGeom prst="rect">
            <a:avLst/>
          </a:prstGeom>
          <a:scene3d>
            <a:camera prst="orthographicFront">
              <a:rot lat="0" lon="0" rev="1200000"/>
            </a:camera>
            <a:lightRig rig="threePt" dir="t"/>
          </a:scene3d>
        </p:spPr>
      </p:pic>
      <p:pic>
        <p:nvPicPr>
          <p:cNvPr id="58" name="Imagen 57"/>
          <p:cNvPicPr>
            <a:picLocks noChangeAspect="1"/>
          </p:cNvPicPr>
          <p:nvPr/>
        </p:nvPicPr>
        <p:blipFill>
          <a:blip r:embed="rId14"/>
          <a:stretch>
            <a:fillRect/>
          </a:stretch>
        </p:blipFill>
        <p:spPr>
          <a:xfrm>
            <a:off x="4151882" y="4235820"/>
            <a:ext cx="395228" cy="461206"/>
          </a:xfrm>
          <a:prstGeom prst="rect">
            <a:avLst/>
          </a:prstGeom>
          <a:scene3d>
            <a:camera prst="orthographicFront">
              <a:rot lat="0" lon="0" rev="1200000"/>
            </a:camera>
            <a:lightRig rig="threePt" dir="t"/>
          </a:scene3d>
        </p:spPr>
      </p:pic>
      <p:cxnSp>
        <p:nvCxnSpPr>
          <p:cNvPr id="61" name="Conector recto de flecha 60"/>
          <p:cNvCxnSpPr/>
          <p:nvPr/>
        </p:nvCxnSpPr>
        <p:spPr>
          <a:xfrm>
            <a:off x="4567336" y="5217330"/>
            <a:ext cx="1528664" cy="6432"/>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onector recto de flecha 64"/>
          <p:cNvCxnSpPr/>
          <p:nvPr/>
        </p:nvCxnSpPr>
        <p:spPr>
          <a:xfrm>
            <a:off x="7682428" y="5226839"/>
            <a:ext cx="1164493" cy="2096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91038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smtClean="0"/>
              <a:t>Pruebas</a:t>
            </a:r>
            <a:endParaRPr lang="es-ES_tradnl" sz="4000" dirty="0"/>
          </a:p>
        </p:txBody>
      </p:sp>
      <p:pic>
        <p:nvPicPr>
          <p:cNvPr id="3" name="Imagen 2"/>
          <p:cNvPicPr>
            <a:picLocks noChangeAspect="1"/>
          </p:cNvPicPr>
          <p:nvPr/>
        </p:nvPicPr>
        <p:blipFill>
          <a:blip r:embed="rId3"/>
          <a:stretch>
            <a:fillRect/>
          </a:stretch>
        </p:blipFill>
        <p:spPr>
          <a:xfrm>
            <a:off x="10293048" y="232117"/>
            <a:ext cx="1712091" cy="954820"/>
          </a:xfrm>
          <a:prstGeom prst="rect">
            <a:avLst/>
          </a:prstGeom>
        </p:spPr>
      </p:pic>
    </p:spTree>
    <p:extLst>
      <p:ext uri="{BB962C8B-B14F-4D97-AF65-F5344CB8AC3E}">
        <p14:creationId xmlns:p14="http://schemas.microsoft.com/office/powerpoint/2010/main" val="7251250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6"/>
            <a:ext cx="10515600" cy="1028960"/>
          </a:xfrm>
        </p:spPr>
        <p:txBody>
          <a:bodyPr>
            <a:normAutofit/>
          </a:bodyPr>
          <a:lstStyle/>
          <a:p>
            <a:r>
              <a:rPr lang="es-ES_tradnl" sz="4000" b="1" dirty="0" smtClean="0"/>
              <a:t>Índice </a:t>
            </a:r>
            <a:endParaRPr lang="es-ES_tradnl" sz="4000" b="1" dirty="0"/>
          </a:p>
        </p:txBody>
      </p:sp>
      <p:sp>
        <p:nvSpPr>
          <p:cNvPr id="4" name="CuadroTexto 3"/>
          <p:cNvSpPr txBox="1"/>
          <p:nvPr/>
        </p:nvSpPr>
        <p:spPr>
          <a:xfrm>
            <a:off x="2911839" y="1993693"/>
            <a:ext cx="6368322" cy="3816429"/>
          </a:xfrm>
          <a:prstGeom prst="rect">
            <a:avLst/>
          </a:prstGeom>
          <a:noFill/>
        </p:spPr>
        <p:txBody>
          <a:bodyPr wrap="square" rtlCol="0">
            <a:spAutoFit/>
          </a:bodyPr>
          <a:lstStyle/>
          <a:p>
            <a:pPr marL="285750" indent="-285750">
              <a:buFont typeface="Courier New" charset="0"/>
              <a:buChar char="o"/>
            </a:pPr>
            <a:r>
              <a:rPr lang="es-ES_tradnl" sz="3200" dirty="0" smtClean="0"/>
              <a:t>Introducción</a:t>
            </a:r>
          </a:p>
          <a:p>
            <a:pPr marL="285750" indent="-285750">
              <a:buFont typeface="Courier New" charset="0"/>
              <a:buChar char="o"/>
            </a:pPr>
            <a:r>
              <a:rPr lang="es-ES_tradnl" sz="3200" dirty="0" smtClean="0"/>
              <a:t>Requisitos del Cliente</a:t>
            </a:r>
          </a:p>
          <a:p>
            <a:pPr marL="285750" indent="-285750">
              <a:buFont typeface="Courier New" charset="0"/>
              <a:buChar char="o"/>
            </a:pPr>
            <a:r>
              <a:rPr lang="es-ES_tradnl" sz="3200" dirty="0" smtClean="0"/>
              <a:t>Solución Propuesta</a:t>
            </a:r>
          </a:p>
          <a:p>
            <a:pPr marL="285750" indent="-285750">
              <a:buFont typeface="Courier New" charset="0"/>
              <a:buChar char="o"/>
            </a:pPr>
            <a:r>
              <a:rPr lang="es-ES_tradnl" sz="3200" dirty="0" smtClean="0"/>
              <a:t>Estado del arte</a:t>
            </a:r>
          </a:p>
          <a:p>
            <a:pPr marL="285750" indent="-285750">
              <a:buFont typeface="Courier New" charset="0"/>
              <a:buChar char="o"/>
            </a:pPr>
            <a:r>
              <a:rPr lang="es-ES_tradnl" sz="3200" dirty="0" smtClean="0"/>
              <a:t>Implementación</a:t>
            </a:r>
          </a:p>
          <a:p>
            <a:pPr marL="285750" indent="-285750">
              <a:buFont typeface="Courier New" charset="0"/>
              <a:buChar char="o"/>
            </a:pPr>
            <a:r>
              <a:rPr lang="es-ES_tradnl" sz="3200" dirty="0" smtClean="0"/>
              <a:t>Pruebas</a:t>
            </a:r>
          </a:p>
          <a:p>
            <a:pPr marL="285750" indent="-285750">
              <a:buFont typeface="Courier New" charset="0"/>
              <a:buChar char="o"/>
            </a:pPr>
            <a:r>
              <a:rPr lang="es-ES_tradnl" sz="3200" dirty="0" smtClean="0"/>
              <a:t>Resultados y Conclusiones</a:t>
            </a:r>
          </a:p>
          <a:p>
            <a:pPr marL="285750" indent="-285750">
              <a:buFontTx/>
              <a:buChar char="-"/>
            </a:pPr>
            <a:endParaRPr lang="es-ES_tradnl" dirty="0"/>
          </a:p>
        </p:txBody>
      </p:sp>
      <p:pic>
        <p:nvPicPr>
          <p:cNvPr id="5" name="Imagen 4"/>
          <p:cNvPicPr>
            <a:picLocks noChangeAspect="1"/>
          </p:cNvPicPr>
          <p:nvPr/>
        </p:nvPicPr>
        <p:blipFill>
          <a:blip r:embed="rId3"/>
          <a:stretch>
            <a:fillRect/>
          </a:stretch>
        </p:blipFill>
        <p:spPr>
          <a:xfrm>
            <a:off x="10293048" y="232117"/>
            <a:ext cx="1712091" cy="954820"/>
          </a:xfrm>
          <a:prstGeom prst="rect">
            <a:avLst/>
          </a:prstGeom>
        </p:spPr>
      </p:pic>
    </p:spTree>
    <p:extLst>
      <p:ext uri="{BB962C8B-B14F-4D97-AF65-F5344CB8AC3E}">
        <p14:creationId xmlns:p14="http://schemas.microsoft.com/office/powerpoint/2010/main" val="8521324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smtClean="0"/>
              <a:t>Introducción</a:t>
            </a:r>
            <a:endParaRPr lang="es-ES_tradnl" sz="4000" dirty="0"/>
          </a:p>
        </p:txBody>
      </p:sp>
      <p:sp>
        <p:nvSpPr>
          <p:cNvPr id="3" name="CuadroTexto 2"/>
          <p:cNvSpPr txBox="1"/>
          <p:nvPr/>
        </p:nvSpPr>
        <p:spPr>
          <a:xfrm>
            <a:off x="838200" y="1690688"/>
            <a:ext cx="10515600" cy="5078313"/>
          </a:xfrm>
          <a:prstGeom prst="rect">
            <a:avLst/>
          </a:prstGeom>
          <a:noFill/>
        </p:spPr>
        <p:txBody>
          <a:bodyPr wrap="square" rtlCol="0">
            <a:spAutoFit/>
          </a:bodyPr>
          <a:lstStyle/>
          <a:p>
            <a:r>
              <a:rPr lang="es-ES_tradnl" sz="2400" dirty="0" smtClean="0"/>
              <a:t>Motivación </a:t>
            </a:r>
            <a:r>
              <a:rPr lang="es-ES_tradnl" sz="2400" dirty="0" smtClean="0">
                <a:sym typeface="Wingdings"/>
              </a:rPr>
              <a:t> Facilitar el seguimiento de pacientes con problemas de movilidad cervical.</a:t>
            </a:r>
          </a:p>
          <a:p>
            <a:endParaRPr lang="es-ES_tradnl" sz="2400" dirty="0" smtClean="0">
              <a:sym typeface="Wingdings"/>
            </a:endParaRPr>
          </a:p>
          <a:p>
            <a:r>
              <a:rPr lang="es-ES_tradnl" sz="2400" dirty="0" smtClean="0">
                <a:sym typeface="Wingdings"/>
              </a:rPr>
              <a:t>Panorama actual  Seguimiento manual mediante el uso de goniómetros. </a:t>
            </a:r>
          </a:p>
          <a:p>
            <a:endParaRPr lang="es-ES_tradnl" sz="2400" dirty="0" smtClean="0">
              <a:sym typeface="Wingdings"/>
            </a:endParaRPr>
          </a:p>
          <a:p>
            <a:pPr marL="285750" indent="-285750">
              <a:buFontTx/>
              <a:buChar char="-"/>
            </a:pPr>
            <a:r>
              <a:rPr lang="es-ES_tradnl" sz="2400" dirty="0" smtClean="0">
                <a:sym typeface="Wingdings"/>
              </a:rPr>
              <a:t>Medidas poco precisas y tardías.</a:t>
            </a:r>
          </a:p>
          <a:p>
            <a:pPr marL="285750" indent="-285750">
              <a:buFontTx/>
              <a:buChar char="-"/>
            </a:pPr>
            <a:r>
              <a:rPr lang="es-ES_tradnl" sz="2400" dirty="0" smtClean="0">
                <a:sym typeface="Wingdings"/>
              </a:rPr>
              <a:t>La información de las medidas se almacena en un formato en papel que ocupa espacio y dificulta el seguimiento del paciente. </a:t>
            </a:r>
          </a:p>
          <a:p>
            <a:pPr marL="285750" indent="-285750">
              <a:buFontTx/>
              <a:buChar char="-"/>
            </a:pPr>
            <a:endParaRPr lang="es-ES_tradnl" sz="2400" dirty="0">
              <a:sym typeface="Wingdings"/>
            </a:endParaRPr>
          </a:p>
          <a:p>
            <a:r>
              <a:rPr lang="es-ES_tradnl" sz="2400" dirty="0" smtClean="0">
                <a:sym typeface="Wingdings"/>
              </a:rPr>
              <a:t>Con el avance de las tecnologías, se requiere una digitalización de los procesos actuales, que permita a médicos y fisioterapeutas, realizar un diagnóstico más preciso a sus pacientes.</a:t>
            </a:r>
          </a:p>
          <a:p>
            <a:pPr marL="285750" indent="-285750">
              <a:buFontTx/>
              <a:buChar char="-"/>
            </a:pPr>
            <a:endParaRPr lang="es-ES_tradnl" dirty="0" smtClean="0">
              <a:sym typeface="Wingdings"/>
            </a:endParaRPr>
          </a:p>
          <a:p>
            <a:endParaRPr lang="es-ES_tradnl" dirty="0" smtClean="0"/>
          </a:p>
        </p:txBody>
      </p:sp>
      <p:pic>
        <p:nvPicPr>
          <p:cNvPr id="4" name="Imagen 3"/>
          <p:cNvPicPr>
            <a:picLocks noChangeAspect="1"/>
          </p:cNvPicPr>
          <p:nvPr/>
        </p:nvPicPr>
        <p:blipFill>
          <a:blip r:embed="rId3"/>
          <a:stretch>
            <a:fillRect/>
          </a:stretch>
        </p:blipFill>
        <p:spPr>
          <a:xfrm>
            <a:off x="10293048" y="232117"/>
            <a:ext cx="1712091" cy="954820"/>
          </a:xfrm>
          <a:prstGeom prst="rect">
            <a:avLst/>
          </a:prstGeom>
        </p:spPr>
      </p:pic>
    </p:spTree>
    <p:extLst>
      <p:ext uri="{BB962C8B-B14F-4D97-AF65-F5344CB8AC3E}">
        <p14:creationId xmlns:p14="http://schemas.microsoft.com/office/powerpoint/2010/main" val="12914249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smtClean="0"/>
              <a:t>Requisitos del cliente (I)</a:t>
            </a:r>
            <a:endParaRPr lang="es-ES_tradnl" sz="4000" dirty="0"/>
          </a:p>
        </p:txBody>
      </p:sp>
      <p:sp>
        <p:nvSpPr>
          <p:cNvPr id="3" name="CuadroTexto 2"/>
          <p:cNvSpPr txBox="1"/>
          <p:nvPr/>
        </p:nvSpPr>
        <p:spPr>
          <a:xfrm>
            <a:off x="838200" y="1690688"/>
            <a:ext cx="10515600" cy="3754874"/>
          </a:xfrm>
          <a:prstGeom prst="rect">
            <a:avLst/>
          </a:prstGeom>
          <a:noFill/>
        </p:spPr>
        <p:txBody>
          <a:bodyPr wrap="square" rtlCol="0">
            <a:spAutoFit/>
          </a:bodyPr>
          <a:lstStyle/>
          <a:p>
            <a:pPr marL="342900" indent="-342900">
              <a:buFont typeface="Courier New" charset="0"/>
              <a:buChar char="o"/>
            </a:pPr>
            <a:r>
              <a:rPr lang="es-ES_tradnl" sz="2000" dirty="0" smtClean="0">
                <a:sym typeface="Wingdings"/>
              </a:rPr>
              <a:t>Una parte elemental de este proyecto ha sido la definición de los requisitos mediante las necesidades de un cliente final, que en este caso se trata de un equipo de fisioterapeutas del Hospital de La Salle.</a:t>
            </a:r>
          </a:p>
          <a:p>
            <a:pPr marL="342900" indent="-342900">
              <a:buFont typeface="Courier New" charset="0"/>
              <a:buChar char="o"/>
            </a:pPr>
            <a:endParaRPr lang="es-ES_tradnl" sz="2000" dirty="0" smtClean="0">
              <a:sym typeface="Wingdings"/>
            </a:endParaRPr>
          </a:p>
          <a:p>
            <a:pPr marL="342900" indent="-342900">
              <a:buFont typeface="Courier New" charset="0"/>
              <a:buChar char="o"/>
            </a:pPr>
            <a:r>
              <a:rPr lang="es-ES_tradnl" sz="2000" dirty="0" smtClean="0">
                <a:sym typeface="Wingdings"/>
              </a:rPr>
              <a:t>En un comienzo, se partió de unas necesidades básicas sugeridas por el cliente y durante el desarrollo del proyecto se dio la necesidad de una segunda reunión para asegura que la app web cumplía con las expectativas del cliente.</a:t>
            </a:r>
          </a:p>
          <a:p>
            <a:pPr marL="342900" indent="-342900">
              <a:buFont typeface="Courier New" charset="0"/>
              <a:buChar char="o"/>
            </a:pPr>
            <a:endParaRPr lang="es-ES_tradnl" sz="2000" dirty="0" smtClean="0">
              <a:sym typeface="Wingdings"/>
            </a:endParaRPr>
          </a:p>
          <a:p>
            <a:pPr marL="342900" indent="-342900">
              <a:buFont typeface="Courier New" charset="0"/>
              <a:buChar char="o"/>
            </a:pPr>
            <a:r>
              <a:rPr lang="es-ES_tradnl" sz="2000" dirty="0" smtClean="0"/>
              <a:t>El cliente transmitió </a:t>
            </a:r>
            <a:r>
              <a:rPr lang="es-ES_tradnl" sz="2000" dirty="0"/>
              <a:t>su satisfacción con el resultado y han resaltado que </a:t>
            </a:r>
            <a:r>
              <a:rPr lang="es-ES_tradnl" sz="2000" dirty="0" smtClean="0"/>
              <a:t>esta app web </a:t>
            </a:r>
            <a:r>
              <a:rPr lang="es-ES_tradnl" sz="2000" dirty="0"/>
              <a:t>tiene una enorme utilidad a la hora tanto de tratar pacientes con problemas cervicales como de realizar un análisis de datos para estudios clínicos</a:t>
            </a:r>
            <a:r>
              <a:rPr lang="es-ES_tradnl" sz="2000" dirty="0" smtClean="0">
                <a:effectLst/>
              </a:rPr>
              <a:t> </a:t>
            </a:r>
            <a:endParaRPr lang="es-ES_tradnl" sz="2000" dirty="0" smtClean="0">
              <a:sym typeface="Wingdings"/>
            </a:endParaRPr>
          </a:p>
          <a:p>
            <a:endParaRPr lang="es-ES_tradnl" dirty="0" smtClean="0"/>
          </a:p>
        </p:txBody>
      </p:sp>
      <p:pic>
        <p:nvPicPr>
          <p:cNvPr id="5" name="Imagen 4"/>
          <p:cNvPicPr>
            <a:picLocks noChangeAspect="1"/>
          </p:cNvPicPr>
          <p:nvPr/>
        </p:nvPicPr>
        <p:blipFill>
          <a:blip r:embed="rId3"/>
          <a:stretch>
            <a:fillRect/>
          </a:stretch>
        </p:blipFill>
        <p:spPr>
          <a:xfrm>
            <a:off x="10293048" y="232117"/>
            <a:ext cx="1712091" cy="954820"/>
          </a:xfrm>
          <a:prstGeom prst="rect">
            <a:avLst/>
          </a:prstGeom>
        </p:spPr>
      </p:pic>
    </p:spTree>
    <p:extLst>
      <p:ext uri="{BB962C8B-B14F-4D97-AF65-F5344CB8AC3E}">
        <p14:creationId xmlns:p14="http://schemas.microsoft.com/office/powerpoint/2010/main" val="17553055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795727" y="559999"/>
            <a:ext cx="10515600" cy="834088"/>
          </a:xfrm>
        </p:spPr>
        <p:txBody>
          <a:bodyPr>
            <a:normAutofit/>
          </a:bodyPr>
          <a:lstStyle/>
          <a:p>
            <a:r>
              <a:rPr lang="es-ES_tradnl" sz="4000" dirty="0"/>
              <a:t>Requisitos del cliente (</a:t>
            </a:r>
            <a:r>
              <a:rPr lang="es-ES_tradnl" sz="4000" dirty="0" smtClean="0"/>
              <a:t>II)</a:t>
            </a:r>
            <a:endParaRPr lang="es-ES_tradnl" sz="4000" dirty="0"/>
          </a:p>
        </p:txBody>
      </p:sp>
      <p:pic>
        <p:nvPicPr>
          <p:cNvPr id="4" name="Imagen 3" descr="/Users/Borja/Desktop/reunión.jpeg"/>
          <p:cNvPicPr/>
          <p:nvPr/>
        </p:nvPicPr>
        <p:blipFill>
          <a:blip r:embed="rId3">
            <a:extLst>
              <a:ext uri="{BEBA8EAE-BF5A-486C-A8C5-ECC9F3942E4B}">
                <a14:imgProps xmlns:a14="http://schemas.microsoft.com/office/drawing/2010/main">
                  <a14:imgLayer r:embed="rId4">
                    <a14:imgEffect>
                      <a14:backgroundRemoval t="5155" b="97423" l="772" r="98842"/>
                    </a14:imgEffect>
                  </a14:imgLayer>
                </a14:imgProps>
              </a:ext>
              <a:ext uri="{28A0092B-C50C-407E-A947-70E740481C1C}">
                <a14:useLocalDpi xmlns:a14="http://schemas.microsoft.com/office/drawing/2010/main" val="0"/>
              </a:ext>
            </a:extLst>
          </a:blip>
          <a:srcRect/>
          <a:stretch>
            <a:fillRect/>
          </a:stretch>
        </p:blipFill>
        <p:spPr bwMode="auto">
          <a:xfrm>
            <a:off x="433465" y="1654462"/>
            <a:ext cx="3289300" cy="2463800"/>
          </a:xfrm>
          <a:prstGeom prst="rect">
            <a:avLst/>
          </a:prstGeom>
          <a:noFill/>
          <a:ln>
            <a:noFill/>
          </a:ln>
        </p:spPr>
      </p:pic>
      <p:pic>
        <p:nvPicPr>
          <p:cNvPr id="6" name="Imagen 5"/>
          <p:cNvPicPr>
            <a:picLocks noChangeAspect="1"/>
          </p:cNvPicPr>
          <p:nvPr/>
        </p:nvPicPr>
        <p:blipFill>
          <a:blip r:embed="rId5"/>
          <a:stretch>
            <a:fillRect/>
          </a:stretch>
        </p:blipFill>
        <p:spPr>
          <a:xfrm>
            <a:off x="4683593" y="1636349"/>
            <a:ext cx="2500026" cy="2500026"/>
          </a:xfrm>
          <a:prstGeom prst="rect">
            <a:avLst/>
          </a:prstGeom>
        </p:spPr>
      </p:pic>
      <p:pic>
        <p:nvPicPr>
          <p:cNvPr id="7" name="Imagen 6" descr="/Users/Borja/Desktop/reunión.jpeg"/>
          <p:cNvPicPr/>
          <p:nvPr/>
        </p:nvPicPr>
        <p:blipFill>
          <a:blip r:embed="rId3">
            <a:extLst>
              <a:ext uri="{BEBA8EAE-BF5A-486C-A8C5-ECC9F3942E4B}">
                <a14:imgProps xmlns:a14="http://schemas.microsoft.com/office/drawing/2010/main">
                  <a14:imgLayer r:embed="rId4">
                    <a14:imgEffect>
                      <a14:backgroundRemoval t="5155" b="97423" l="772" r="98842"/>
                    </a14:imgEffect>
                  </a14:imgLayer>
                </a14:imgProps>
              </a:ext>
              <a:ext uri="{28A0092B-C50C-407E-A947-70E740481C1C}">
                <a14:useLocalDpi xmlns:a14="http://schemas.microsoft.com/office/drawing/2010/main" val="0"/>
              </a:ext>
            </a:extLst>
          </a:blip>
          <a:srcRect/>
          <a:stretch>
            <a:fillRect/>
          </a:stretch>
        </p:blipFill>
        <p:spPr bwMode="auto">
          <a:xfrm>
            <a:off x="8144447" y="1654462"/>
            <a:ext cx="3289300" cy="2463800"/>
          </a:xfrm>
          <a:prstGeom prst="rect">
            <a:avLst/>
          </a:prstGeom>
          <a:noFill/>
          <a:ln>
            <a:noFill/>
          </a:ln>
        </p:spPr>
      </p:pic>
      <p:pic>
        <p:nvPicPr>
          <p:cNvPr id="8" name="Imagen 7"/>
          <p:cNvPicPr>
            <a:picLocks noChangeAspect="1"/>
          </p:cNvPicPr>
          <p:nvPr/>
        </p:nvPicPr>
        <p:blipFill>
          <a:blip r:embed="rId6"/>
          <a:stretch>
            <a:fillRect/>
          </a:stretch>
        </p:blipFill>
        <p:spPr>
          <a:xfrm>
            <a:off x="5138607" y="4244416"/>
            <a:ext cx="2162331" cy="2213991"/>
          </a:xfrm>
          <a:prstGeom prst="rect">
            <a:avLst/>
          </a:prstGeom>
        </p:spPr>
      </p:pic>
      <p:sp>
        <p:nvSpPr>
          <p:cNvPr id="9" name="Flecha derecha 8"/>
          <p:cNvSpPr/>
          <p:nvPr/>
        </p:nvSpPr>
        <p:spPr>
          <a:xfrm>
            <a:off x="3840084" y="2354211"/>
            <a:ext cx="726190" cy="106430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Flecha derecha 9"/>
          <p:cNvSpPr/>
          <p:nvPr/>
        </p:nvSpPr>
        <p:spPr>
          <a:xfrm>
            <a:off x="7300938" y="2354211"/>
            <a:ext cx="726190" cy="106430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Flecha curva 10"/>
          <p:cNvSpPr/>
          <p:nvPr/>
        </p:nvSpPr>
        <p:spPr>
          <a:xfrm rot="10800000">
            <a:off x="7664033" y="4244416"/>
            <a:ext cx="2305153" cy="146683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2" name="CuadroTexto 11"/>
          <p:cNvSpPr txBox="1"/>
          <p:nvPr/>
        </p:nvSpPr>
        <p:spPr>
          <a:xfrm>
            <a:off x="433465" y="4510924"/>
            <a:ext cx="4342048" cy="1200329"/>
          </a:xfrm>
          <a:prstGeom prst="rect">
            <a:avLst/>
          </a:prstGeom>
          <a:noFill/>
        </p:spPr>
        <p:txBody>
          <a:bodyPr wrap="square" rtlCol="0">
            <a:spAutoFit/>
          </a:bodyPr>
          <a:lstStyle/>
          <a:p>
            <a:pPr marL="285750" indent="-285750">
              <a:buFont typeface="Courier New" charset="0"/>
              <a:buChar char="o"/>
            </a:pPr>
            <a:r>
              <a:rPr lang="es-ES_tradnl" b="1" smtClean="0"/>
              <a:t>Primera Reunión </a:t>
            </a:r>
            <a:r>
              <a:rPr lang="es-ES_tradnl" dirty="0" smtClean="0">
                <a:sym typeface="Wingdings"/>
              </a:rPr>
              <a:t> Definición de Requisitos</a:t>
            </a:r>
          </a:p>
          <a:p>
            <a:pPr marL="285750" indent="-285750">
              <a:buFont typeface="Courier New" charset="0"/>
              <a:buChar char="o"/>
            </a:pPr>
            <a:r>
              <a:rPr lang="es-ES_tradnl" b="1" dirty="0" smtClean="0">
                <a:sym typeface="Wingdings"/>
              </a:rPr>
              <a:t>Segunda Reunión </a:t>
            </a:r>
            <a:r>
              <a:rPr lang="es-ES_tradnl" dirty="0" smtClean="0">
                <a:sym typeface="Wingdings"/>
              </a:rPr>
              <a:t> Verificación de Requisitos</a:t>
            </a:r>
            <a:endParaRPr lang="es-ES_tradnl" dirty="0" smtClean="0"/>
          </a:p>
        </p:txBody>
      </p:sp>
      <p:pic>
        <p:nvPicPr>
          <p:cNvPr id="13" name="Imagen 12"/>
          <p:cNvPicPr>
            <a:picLocks noChangeAspect="1"/>
          </p:cNvPicPr>
          <p:nvPr/>
        </p:nvPicPr>
        <p:blipFill>
          <a:blip r:embed="rId7"/>
          <a:stretch>
            <a:fillRect/>
          </a:stretch>
        </p:blipFill>
        <p:spPr>
          <a:xfrm>
            <a:off x="10293048" y="232117"/>
            <a:ext cx="1712091" cy="954820"/>
          </a:xfrm>
          <a:prstGeom prst="rect">
            <a:avLst/>
          </a:prstGeom>
        </p:spPr>
      </p:pic>
    </p:spTree>
    <p:extLst>
      <p:ext uri="{BB962C8B-B14F-4D97-AF65-F5344CB8AC3E}">
        <p14:creationId xmlns:p14="http://schemas.microsoft.com/office/powerpoint/2010/main" val="7231081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smtClean="0"/>
              <a:t>Solución Propuesta (I)</a:t>
            </a:r>
            <a:endParaRPr lang="es-ES_tradnl" sz="4000" dirty="0"/>
          </a:p>
        </p:txBody>
      </p:sp>
      <p:sp>
        <p:nvSpPr>
          <p:cNvPr id="3" name="CuadroTexto 2"/>
          <p:cNvSpPr txBox="1"/>
          <p:nvPr/>
        </p:nvSpPr>
        <p:spPr>
          <a:xfrm>
            <a:off x="838200" y="2143593"/>
            <a:ext cx="10404423" cy="3477875"/>
          </a:xfrm>
          <a:prstGeom prst="rect">
            <a:avLst/>
          </a:prstGeom>
          <a:noFill/>
        </p:spPr>
        <p:txBody>
          <a:bodyPr wrap="square" rtlCol="0">
            <a:spAutoFit/>
          </a:bodyPr>
          <a:lstStyle/>
          <a:p>
            <a:r>
              <a:rPr lang="es-ES_tradnl" sz="2000" dirty="0" smtClean="0"/>
              <a:t>A día de hoy existen formas mucho más precisas de medir el rango de movimiento cervical:</a:t>
            </a:r>
          </a:p>
          <a:p>
            <a:endParaRPr lang="es-ES_tradnl" sz="2000" dirty="0" smtClean="0"/>
          </a:p>
          <a:p>
            <a:endParaRPr lang="es-ES_tradnl" sz="2000" dirty="0"/>
          </a:p>
          <a:p>
            <a:r>
              <a:rPr lang="es-ES_tradnl" sz="2000" dirty="0" smtClean="0"/>
              <a:t>Uno de los métodos más precisos para este tipo de mediciones se basa en el uso de sensores IMU, que utilizan la combinación de varios sensores para ofrecer unos resultados de una fiabilidad sorprendente.</a:t>
            </a:r>
          </a:p>
          <a:p>
            <a:endParaRPr lang="es-ES_tradnl" sz="2000" dirty="0" smtClean="0"/>
          </a:p>
          <a:p>
            <a:endParaRPr lang="es-ES_tradnl" sz="2000" dirty="0"/>
          </a:p>
          <a:p>
            <a:r>
              <a:rPr lang="es-ES_tradnl" sz="2000" dirty="0" smtClean="0"/>
              <a:t>Para este proyecto he utilizado el dispositivo </a:t>
            </a:r>
            <a:r>
              <a:rPr lang="es-ES_tradnl" sz="2000" dirty="0" err="1" smtClean="0"/>
              <a:t>Werium</a:t>
            </a:r>
            <a:r>
              <a:rPr lang="es-ES_tradnl" sz="2000" dirty="0" smtClean="0"/>
              <a:t> Basic Pro. La solución propuesta se basa en almacenar los datos que genera este dispositivo en una base de datos, para más adelante poder visualizarlos en un navegador.</a:t>
            </a:r>
            <a:endParaRPr lang="es-ES_tradnl" sz="2000" dirty="0"/>
          </a:p>
        </p:txBody>
      </p:sp>
      <p:pic>
        <p:nvPicPr>
          <p:cNvPr id="7" name="Imagen 6"/>
          <p:cNvPicPr>
            <a:picLocks noChangeAspect="1"/>
          </p:cNvPicPr>
          <p:nvPr/>
        </p:nvPicPr>
        <p:blipFill>
          <a:blip r:embed="rId3"/>
          <a:stretch>
            <a:fillRect/>
          </a:stretch>
        </p:blipFill>
        <p:spPr>
          <a:xfrm>
            <a:off x="10293048" y="232117"/>
            <a:ext cx="1712091" cy="954820"/>
          </a:xfrm>
          <a:prstGeom prst="rect">
            <a:avLst/>
          </a:prstGeom>
        </p:spPr>
      </p:pic>
    </p:spTree>
    <p:extLst>
      <p:ext uri="{BB962C8B-B14F-4D97-AF65-F5344CB8AC3E}">
        <p14:creationId xmlns:p14="http://schemas.microsoft.com/office/powerpoint/2010/main" val="21007416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699177"/>
          </a:xfrm>
        </p:spPr>
        <p:txBody>
          <a:bodyPr>
            <a:normAutofit/>
          </a:bodyPr>
          <a:lstStyle/>
          <a:p>
            <a:r>
              <a:rPr lang="es-ES_tradnl" sz="4000" dirty="0"/>
              <a:t>Solución Propuesta (</a:t>
            </a:r>
            <a:r>
              <a:rPr lang="es-ES_tradnl" sz="4000" dirty="0" smtClean="0"/>
              <a:t>II)</a:t>
            </a:r>
            <a:endParaRPr lang="es-ES_tradnl" sz="4000" dirty="0"/>
          </a:p>
        </p:txBody>
      </p:sp>
      <p:pic>
        <p:nvPicPr>
          <p:cNvPr id="3" name="Imagen 2" descr="/Users/Borja/Desktop/werium.png"/>
          <p:cNvPicPr/>
          <p:nvPr/>
        </p:nvPicPr>
        <p:blipFill>
          <a:blip r:embed="rId3">
            <a:extLst>
              <a:ext uri="{28A0092B-C50C-407E-A947-70E740481C1C}">
                <a14:useLocalDpi xmlns:a14="http://schemas.microsoft.com/office/drawing/2010/main" val="0"/>
              </a:ext>
            </a:extLst>
          </a:blip>
          <a:srcRect/>
          <a:stretch>
            <a:fillRect/>
          </a:stretch>
        </p:blipFill>
        <p:spPr bwMode="auto">
          <a:xfrm>
            <a:off x="1223951" y="897355"/>
            <a:ext cx="1934980" cy="1933893"/>
          </a:xfrm>
          <a:prstGeom prst="rect">
            <a:avLst/>
          </a:prstGeom>
          <a:noFill/>
          <a:ln>
            <a:noFill/>
          </a:ln>
        </p:spPr>
      </p:pic>
      <p:pic>
        <p:nvPicPr>
          <p:cNvPr id="4" name="Imagen 3"/>
          <p:cNvPicPr/>
          <p:nvPr/>
        </p:nvPicPr>
        <p:blipFill>
          <a:blip r:embed="rId4">
            <a:extLst>
              <a:ext uri="{BEBA8EAE-BF5A-486C-A8C5-ECC9F3942E4B}">
                <a14:imgProps xmlns:a14="http://schemas.microsoft.com/office/drawing/2010/main">
                  <a14:imgLayer r:embed="rId5">
                    <a14:imgEffect>
                      <a14:backgroundRemoval t="0" b="93789" l="3506" r="96863">
                        <a14:foregroundMark x1="71956" y1="52174" x2="71956" y2="52174"/>
                        <a14:foregroundMark x1="36162" y1="39130" x2="36162" y2="39130"/>
                        <a14:foregroundMark x1="82103" y1="73913" x2="82103" y2="73913"/>
                        <a14:foregroundMark x1="36900" y1="58385" x2="36900" y2="58385"/>
                        <a14:foregroundMark x1="37269" y1="57453" x2="37269" y2="57453"/>
                        <a14:foregroundMark x1="37823" y1="56522" x2="37823" y2="56522"/>
                        <a14:foregroundMark x1="38376" y1="55280" x2="38376" y2="55280"/>
                        <a14:foregroundMark x1="38930" y1="53727" x2="38930" y2="53727"/>
                        <a14:foregroundMark x1="39299" y1="52174" x2="39299" y2="52174"/>
                        <a14:foregroundMark x1="39483" y1="50311" x2="39483" y2="50311"/>
                        <a14:foregroundMark x1="39114" y1="45652" x2="39114" y2="45652"/>
                        <a14:foregroundMark x1="38007" y1="42547" x2="38007" y2="42547"/>
                        <a14:foregroundMark x1="38561" y1="43478" x2="38561" y2="43478"/>
                        <a14:foregroundMark x1="84317" y1="71739" x2="84317" y2="71739"/>
                        <a14:foregroundMark x1="85978" y1="68634" x2="85978" y2="68634"/>
                        <a14:foregroundMark x1="86716" y1="64286" x2="86716" y2="64286"/>
                        <a14:foregroundMark x1="86162" y1="57453" x2="86162" y2="57453"/>
                        <a14:foregroundMark x1="85609" y1="55590" x2="85609" y2="55590"/>
                        <a14:foregroundMark x1="81919" y1="45963" x2="81919" y2="45963"/>
                      </a14:backgroundRemoval>
                    </a14:imgEffect>
                  </a14:imgLayer>
                </a14:imgProps>
              </a:ext>
            </a:extLst>
          </a:blip>
          <a:stretch>
            <a:fillRect/>
          </a:stretch>
        </p:blipFill>
        <p:spPr>
          <a:xfrm>
            <a:off x="794933" y="2556043"/>
            <a:ext cx="2793017" cy="1782161"/>
          </a:xfrm>
          <a:prstGeom prst="rect">
            <a:avLst/>
          </a:prstGeom>
        </p:spPr>
      </p:pic>
      <p:pic>
        <p:nvPicPr>
          <p:cNvPr id="7" name="Imagen 6"/>
          <p:cNvPicPr>
            <a:picLocks noChangeAspect="1"/>
          </p:cNvPicPr>
          <p:nvPr/>
        </p:nvPicPr>
        <p:blipFill>
          <a:blip r:embed="rId6"/>
          <a:stretch>
            <a:fillRect/>
          </a:stretch>
        </p:blipFill>
        <p:spPr>
          <a:xfrm>
            <a:off x="5384695" y="1347870"/>
            <a:ext cx="1902294" cy="1902294"/>
          </a:xfrm>
          <a:prstGeom prst="rect">
            <a:avLst/>
          </a:prstGeom>
        </p:spPr>
      </p:pic>
      <p:pic>
        <p:nvPicPr>
          <p:cNvPr id="8" name="Imagen 7"/>
          <p:cNvPicPr>
            <a:picLocks noChangeAspect="1"/>
          </p:cNvPicPr>
          <p:nvPr/>
        </p:nvPicPr>
        <p:blipFill>
          <a:blip r:embed="rId7"/>
          <a:stretch>
            <a:fillRect/>
          </a:stretch>
        </p:blipFill>
        <p:spPr>
          <a:xfrm>
            <a:off x="7690549" y="3990099"/>
            <a:ext cx="3663251" cy="2251270"/>
          </a:xfrm>
          <a:prstGeom prst="rect">
            <a:avLst/>
          </a:prstGeom>
        </p:spPr>
      </p:pic>
      <p:pic>
        <p:nvPicPr>
          <p:cNvPr id="9" name="Imagen 8"/>
          <p:cNvPicPr>
            <a:picLocks noChangeAspect="1"/>
          </p:cNvPicPr>
          <p:nvPr/>
        </p:nvPicPr>
        <p:blipFill>
          <a:blip r:embed="rId8"/>
          <a:stretch>
            <a:fillRect/>
          </a:stretch>
        </p:blipFill>
        <p:spPr>
          <a:xfrm>
            <a:off x="8770583" y="4489715"/>
            <a:ext cx="1503181" cy="1503181"/>
          </a:xfrm>
          <a:prstGeom prst="rect">
            <a:avLst/>
          </a:prstGeom>
        </p:spPr>
      </p:pic>
      <p:sp>
        <p:nvSpPr>
          <p:cNvPr id="13" name="Flecha a la derecha con bandas 12"/>
          <p:cNvSpPr/>
          <p:nvPr/>
        </p:nvSpPr>
        <p:spPr>
          <a:xfrm>
            <a:off x="3668629" y="1864302"/>
            <a:ext cx="1554709" cy="869429"/>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Flecha curva 15"/>
          <p:cNvSpPr/>
          <p:nvPr/>
        </p:nvSpPr>
        <p:spPr>
          <a:xfrm rot="5400000">
            <a:off x="7824251" y="1641930"/>
            <a:ext cx="1785242" cy="25370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17" name="CuadroTexto 16"/>
          <p:cNvSpPr txBox="1"/>
          <p:nvPr/>
        </p:nvSpPr>
        <p:spPr>
          <a:xfrm>
            <a:off x="838200" y="4364143"/>
            <a:ext cx="6610146" cy="2031325"/>
          </a:xfrm>
          <a:prstGeom prst="rect">
            <a:avLst/>
          </a:prstGeom>
          <a:noFill/>
        </p:spPr>
        <p:txBody>
          <a:bodyPr wrap="square" rtlCol="0">
            <a:spAutoFit/>
          </a:bodyPr>
          <a:lstStyle/>
          <a:p>
            <a:pPr marL="285750" indent="-285750">
              <a:buFont typeface="Arial" charset="0"/>
              <a:buChar char="•"/>
            </a:pPr>
            <a:r>
              <a:rPr lang="es-ES_tradnl" dirty="0" smtClean="0"/>
              <a:t>El dispositivo WBP genera un archivo CSV</a:t>
            </a:r>
          </a:p>
          <a:p>
            <a:pPr marL="285750" indent="-285750">
              <a:buFont typeface="Arial" charset="0"/>
              <a:buChar char="•"/>
            </a:pPr>
            <a:r>
              <a:rPr lang="es-ES_tradnl" dirty="0" smtClean="0"/>
              <a:t>La app web permite seleccionarlo y asociarle una fecha de medición</a:t>
            </a:r>
          </a:p>
          <a:p>
            <a:pPr marL="285750" indent="-285750">
              <a:buFont typeface="Arial" charset="0"/>
              <a:buChar char="•"/>
            </a:pPr>
            <a:r>
              <a:rPr lang="es-ES_tradnl" dirty="0" smtClean="0"/>
              <a:t>El navegador manda la información a un servidor</a:t>
            </a:r>
          </a:p>
          <a:p>
            <a:pPr marL="285750" indent="-285750">
              <a:buFont typeface="Arial" charset="0"/>
              <a:buChar char="•"/>
            </a:pPr>
            <a:r>
              <a:rPr lang="es-ES_tradnl" dirty="0" smtClean="0"/>
              <a:t>El servidor tiene acceso a una base de datos</a:t>
            </a:r>
          </a:p>
          <a:p>
            <a:pPr marL="285750" indent="-285750">
              <a:buFont typeface="Arial" charset="0"/>
              <a:buChar char="•"/>
            </a:pPr>
            <a:r>
              <a:rPr lang="es-ES_tradnl" dirty="0" smtClean="0"/>
              <a:t>Se almacenan los datos en la base de datos</a:t>
            </a:r>
          </a:p>
          <a:p>
            <a:pPr marL="285750" indent="-285750">
              <a:buFont typeface="Arial" charset="0"/>
              <a:buChar char="•"/>
            </a:pPr>
            <a:r>
              <a:rPr lang="es-ES_tradnl" dirty="0" smtClean="0"/>
              <a:t>La app web permite graficar los datos</a:t>
            </a:r>
            <a:endParaRPr lang="es-ES_tradnl" dirty="0"/>
          </a:p>
        </p:txBody>
      </p:sp>
      <p:pic>
        <p:nvPicPr>
          <p:cNvPr id="18" name="Imagen 17"/>
          <p:cNvPicPr>
            <a:picLocks noChangeAspect="1"/>
          </p:cNvPicPr>
          <p:nvPr/>
        </p:nvPicPr>
        <p:blipFill>
          <a:blip r:embed="rId9"/>
          <a:stretch>
            <a:fillRect/>
          </a:stretch>
        </p:blipFill>
        <p:spPr>
          <a:xfrm>
            <a:off x="10293048" y="232117"/>
            <a:ext cx="1712091" cy="954820"/>
          </a:xfrm>
          <a:prstGeom prst="rect">
            <a:avLst/>
          </a:prstGeom>
        </p:spPr>
      </p:pic>
    </p:spTree>
    <p:extLst>
      <p:ext uri="{BB962C8B-B14F-4D97-AF65-F5344CB8AC3E}">
        <p14:creationId xmlns:p14="http://schemas.microsoft.com/office/powerpoint/2010/main" val="8277507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smtClean="0"/>
              <a:t>Estado del Arte (I)</a:t>
            </a:r>
            <a:endParaRPr lang="es-ES_tradnl" sz="4000" dirty="0"/>
          </a:p>
        </p:txBody>
      </p:sp>
      <p:sp>
        <p:nvSpPr>
          <p:cNvPr id="4" name="CuadroTexto 3"/>
          <p:cNvSpPr txBox="1"/>
          <p:nvPr/>
        </p:nvSpPr>
        <p:spPr>
          <a:xfrm>
            <a:off x="838200" y="1690688"/>
            <a:ext cx="10515600" cy="646331"/>
          </a:xfrm>
          <a:prstGeom prst="rect">
            <a:avLst/>
          </a:prstGeom>
          <a:noFill/>
        </p:spPr>
        <p:txBody>
          <a:bodyPr wrap="square" rtlCol="0">
            <a:spAutoFit/>
          </a:bodyPr>
          <a:lstStyle/>
          <a:p>
            <a:r>
              <a:rPr lang="es-ES_tradnl" dirty="0" smtClean="0">
                <a:sym typeface="Wingdings"/>
              </a:rPr>
              <a:t>Las tecnologías que han hecho posible el cumplimiento de requisitos acordes al cliente son las siguientes: </a:t>
            </a:r>
          </a:p>
          <a:p>
            <a:pPr marL="285750" indent="-285750">
              <a:buFontTx/>
              <a:buChar char="-"/>
            </a:pPr>
            <a:endParaRPr lang="es-ES_tradnl" dirty="0" smtClean="0">
              <a:sym typeface="Wingdings"/>
            </a:endParaRPr>
          </a:p>
        </p:txBody>
      </p:sp>
      <p:pic>
        <p:nvPicPr>
          <p:cNvPr id="5" name="Imagen 4"/>
          <p:cNvPicPr>
            <a:picLocks noChangeAspect="1"/>
          </p:cNvPicPr>
          <p:nvPr/>
        </p:nvPicPr>
        <p:blipFill>
          <a:blip r:embed="rId3"/>
          <a:stretch>
            <a:fillRect/>
          </a:stretch>
        </p:blipFill>
        <p:spPr>
          <a:xfrm>
            <a:off x="10293048" y="232117"/>
            <a:ext cx="1712091" cy="954820"/>
          </a:xfrm>
          <a:prstGeom prst="rect">
            <a:avLst/>
          </a:prstGeom>
        </p:spPr>
      </p:pic>
      <p:sp>
        <p:nvSpPr>
          <p:cNvPr id="6" name="CuadroTexto 5"/>
          <p:cNvSpPr txBox="1"/>
          <p:nvPr/>
        </p:nvSpPr>
        <p:spPr>
          <a:xfrm>
            <a:off x="838201" y="2194439"/>
            <a:ext cx="2984292" cy="3477875"/>
          </a:xfrm>
          <a:prstGeom prst="rect">
            <a:avLst/>
          </a:prstGeom>
          <a:noFill/>
        </p:spPr>
        <p:txBody>
          <a:bodyPr wrap="square" rtlCol="0">
            <a:spAutoFit/>
          </a:bodyPr>
          <a:lstStyle/>
          <a:p>
            <a:r>
              <a:rPr lang="es-ES_tradnl" sz="2000" b="1" dirty="0" smtClean="0"/>
              <a:t>Cliente:</a:t>
            </a:r>
          </a:p>
          <a:p>
            <a:endParaRPr lang="es-ES_tradnl" dirty="0" smtClean="0"/>
          </a:p>
          <a:p>
            <a:pPr marL="285750" indent="-285750">
              <a:buFont typeface="Courier New" charset="0"/>
              <a:buChar char="o"/>
            </a:pPr>
            <a:r>
              <a:rPr lang="es-ES_tradnl" dirty="0" smtClean="0"/>
              <a:t>JavaScript/HTML/CSS</a:t>
            </a:r>
          </a:p>
          <a:p>
            <a:pPr marL="285750" indent="-285750">
              <a:buFont typeface="Courier New" charset="0"/>
              <a:buChar char="o"/>
            </a:pPr>
            <a:r>
              <a:rPr lang="es-ES_tradnl" dirty="0" err="1" smtClean="0"/>
              <a:t>ChartJS</a:t>
            </a:r>
            <a:endParaRPr lang="es-ES_tradnl" dirty="0" smtClean="0"/>
          </a:p>
          <a:p>
            <a:pPr marL="285750" indent="-285750">
              <a:buFont typeface="Courier New" charset="0"/>
              <a:buChar char="o"/>
            </a:pPr>
            <a:r>
              <a:rPr lang="es-ES_tradnl" dirty="0" err="1" smtClean="0"/>
              <a:t>PapaParse</a:t>
            </a:r>
            <a:endParaRPr lang="es-ES_tradnl" dirty="0"/>
          </a:p>
          <a:p>
            <a:pPr marL="285750" indent="-285750">
              <a:buFont typeface="Courier New" charset="0"/>
              <a:buChar char="o"/>
            </a:pPr>
            <a:endParaRPr lang="es-ES_tradnl" dirty="0" smtClean="0"/>
          </a:p>
          <a:p>
            <a:r>
              <a:rPr lang="es-ES_tradnl" sz="2000" b="1" dirty="0" smtClean="0"/>
              <a:t>Servidor:</a:t>
            </a:r>
          </a:p>
          <a:p>
            <a:endParaRPr lang="es-ES_tradnl" dirty="0" smtClean="0"/>
          </a:p>
          <a:p>
            <a:pPr marL="285750" indent="-285750">
              <a:buFont typeface="Courier New" charset="0"/>
              <a:buChar char="o"/>
            </a:pPr>
            <a:r>
              <a:rPr lang="es-ES_tradnl" dirty="0" smtClean="0"/>
              <a:t>NodeJS</a:t>
            </a:r>
          </a:p>
          <a:p>
            <a:pPr marL="285750" indent="-285750">
              <a:buFont typeface="Courier New" charset="0"/>
              <a:buChar char="o"/>
            </a:pPr>
            <a:r>
              <a:rPr lang="es-ES_tradnl" dirty="0" smtClean="0"/>
              <a:t>Express</a:t>
            </a:r>
          </a:p>
          <a:p>
            <a:pPr marL="285750" indent="-285750">
              <a:buFont typeface="Courier New" charset="0"/>
              <a:buChar char="o"/>
            </a:pPr>
            <a:r>
              <a:rPr lang="es-ES_tradnl" dirty="0" err="1" smtClean="0"/>
              <a:t>Socket.io</a:t>
            </a:r>
            <a:endParaRPr lang="es-ES_tradnl" dirty="0" smtClean="0"/>
          </a:p>
          <a:p>
            <a:pPr marL="285750" indent="-285750">
              <a:buFont typeface="Courier New" charset="0"/>
              <a:buChar char="o"/>
            </a:pPr>
            <a:r>
              <a:rPr lang="es-ES_tradnl" dirty="0" err="1" smtClean="0"/>
              <a:t>SQLite</a:t>
            </a:r>
            <a:endParaRPr lang="es-ES_tradnl" dirty="0"/>
          </a:p>
        </p:txBody>
      </p:sp>
      <p:pic>
        <p:nvPicPr>
          <p:cNvPr id="7" name="Imagen 6"/>
          <p:cNvPicPr>
            <a:picLocks noChangeAspect="1"/>
          </p:cNvPicPr>
          <p:nvPr/>
        </p:nvPicPr>
        <p:blipFill>
          <a:blip r:embed="rId4"/>
          <a:stretch>
            <a:fillRect/>
          </a:stretch>
        </p:blipFill>
        <p:spPr>
          <a:xfrm>
            <a:off x="4373588" y="2380832"/>
            <a:ext cx="5175146" cy="3105088"/>
          </a:xfrm>
          <a:prstGeom prst="rect">
            <a:avLst/>
          </a:prstGeom>
        </p:spPr>
      </p:pic>
    </p:spTree>
    <p:extLst>
      <p:ext uri="{BB962C8B-B14F-4D97-AF65-F5344CB8AC3E}">
        <p14:creationId xmlns:p14="http://schemas.microsoft.com/office/powerpoint/2010/main" val="16020806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1000" r="-1000"/>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000" dirty="0"/>
              <a:t>Estado del Arte (</a:t>
            </a:r>
            <a:r>
              <a:rPr lang="es-ES_tradnl" sz="4000" dirty="0" smtClean="0"/>
              <a:t>II)</a:t>
            </a:r>
            <a:endParaRPr lang="es-ES_tradnl" sz="4000" dirty="0"/>
          </a:p>
        </p:txBody>
      </p:sp>
      <p:sp>
        <p:nvSpPr>
          <p:cNvPr id="4" name="Rectángulo 3"/>
          <p:cNvSpPr/>
          <p:nvPr/>
        </p:nvSpPr>
        <p:spPr>
          <a:xfrm>
            <a:off x="687605" y="3422796"/>
            <a:ext cx="2185086" cy="923330"/>
          </a:xfrm>
          <a:prstGeom prst="rect">
            <a:avLst/>
          </a:prstGeom>
          <a:noFill/>
          <a:ln>
            <a:noFill/>
          </a:ln>
        </p:spPr>
        <p:txBody>
          <a:bodyPr wrap="none" lIns="91440" tIns="45720" rIns="91440" bIns="45720">
            <a:spAutoFit/>
          </a:bodyPr>
          <a:lstStyle/>
          <a:p>
            <a:pPr algn="ctr"/>
            <a:r>
              <a:rPr lang="es-ES" sz="5400" b="1" cap="none" spc="0" dirty="0" smtClean="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Cliente</a:t>
            </a:r>
            <a:endParaRPr lang="es-ES" sz="54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6" name="Rectángulo 5"/>
          <p:cNvSpPr/>
          <p:nvPr/>
        </p:nvSpPr>
        <p:spPr>
          <a:xfrm>
            <a:off x="3554748" y="1784604"/>
            <a:ext cx="2541251" cy="584775"/>
          </a:xfrm>
          <a:prstGeom prst="rect">
            <a:avLst/>
          </a:prstGeom>
          <a:noFill/>
        </p:spPr>
        <p:txBody>
          <a:bodyPr wrap="square" lIns="91440" tIns="45720" rIns="91440" bIns="45720">
            <a:spAutoFit/>
          </a:bodyPr>
          <a:lstStyle/>
          <a:p>
            <a:pPr algn="ctr"/>
            <a:r>
              <a:rPr lang="es-ES" sz="3200" b="1" cap="none" spc="0" dirty="0" smtClean="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HTML</a:t>
            </a:r>
            <a:endParaRPr lang="es-ES" sz="32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7" name="CuadroTexto 6"/>
          <p:cNvSpPr txBox="1"/>
          <p:nvPr/>
        </p:nvSpPr>
        <p:spPr>
          <a:xfrm>
            <a:off x="6550702" y="1784604"/>
            <a:ext cx="4047344" cy="646331"/>
          </a:xfrm>
          <a:prstGeom prst="rect">
            <a:avLst/>
          </a:prstGeom>
          <a:noFill/>
        </p:spPr>
        <p:txBody>
          <a:bodyPr wrap="square" rtlCol="0">
            <a:spAutoFit/>
          </a:bodyPr>
          <a:lstStyle/>
          <a:p>
            <a:r>
              <a:rPr lang="es-ES_tradnl" dirty="0" smtClean="0"/>
              <a:t>Lenguaje de programación que dictamina el contenido de una página web.</a:t>
            </a:r>
            <a:endParaRPr lang="es-ES_tradnl" dirty="0"/>
          </a:p>
        </p:txBody>
      </p:sp>
      <p:sp>
        <p:nvSpPr>
          <p:cNvPr id="8" name="Rectángulo 7"/>
          <p:cNvSpPr/>
          <p:nvPr/>
        </p:nvSpPr>
        <p:spPr>
          <a:xfrm>
            <a:off x="3554747" y="2688339"/>
            <a:ext cx="2541251" cy="584775"/>
          </a:xfrm>
          <a:prstGeom prst="rect">
            <a:avLst/>
          </a:prstGeom>
          <a:noFill/>
        </p:spPr>
        <p:txBody>
          <a:bodyPr wrap="square" lIns="91440" tIns="45720" rIns="91440" bIns="45720">
            <a:spAutoFit/>
          </a:bodyPr>
          <a:lstStyle/>
          <a:p>
            <a:pPr algn="ctr"/>
            <a:r>
              <a:rPr lang="es-ES" sz="3200" b="1" cap="none" spc="0" dirty="0" smtClean="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CSS</a:t>
            </a:r>
            <a:endParaRPr lang="es-ES" sz="32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11" name="CuadroTexto 10"/>
          <p:cNvSpPr txBox="1"/>
          <p:nvPr/>
        </p:nvSpPr>
        <p:spPr>
          <a:xfrm>
            <a:off x="6550700" y="2657560"/>
            <a:ext cx="4047344" cy="646331"/>
          </a:xfrm>
          <a:prstGeom prst="rect">
            <a:avLst/>
          </a:prstGeom>
          <a:noFill/>
        </p:spPr>
        <p:txBody>
          <a:bodyPr wrap="square" rtlCol="0">
            <a:spAutoFit/>
          </a:bodyPr>
          <a:lstStyle/>
          <a:p>
            <a:r>
              <a:rPr lang="es-ES_tradnl" dirty="0" smtClean="0"/>
              <a:t>Lenguaje de programación que dictamina el aspecto de una página web.</a:t>
            </a:r>
            <a:endParaRPr lang="es-ES_tradnl" dirty="0"/>
          </a:p>
        </p:txBody>
      </p:sp>
      <p:sp>
        <p:nvSpPr>
          <p:cNvPr id="12" name="Rectángulo 11"/>
          <p:cNvSpPr/>
          <p:nvPr/>
        </p:nvSpPr>
        <p:spPr>
          <a:xfrm>
            <a:off x="3554747" y="3592074"/>
            <a:ext cx="2541251" cy="584775"/>
          </a:xfrm>
          <a:prstGeom prst="rect">
            <a:avLst/>
          </a:prstGeom>
          <a:noFill/>
        </p:spPr>
        <p:txBody>
          <a:bodyPr wrap="square" lIns="91440" tIns="45720" rIns="91440" bIns="45720">
            <a:spAutoFit/>
          </a:bodyPr>
          <a:lstStyle/>
          <a:p>
            <a:pPr algn="ctr"/>
            <a:r>
              <a:rPr lang="es-ES" sz="3200" b="1" dirty="0" smtClean="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JavaScript</a:t>
            </a:r>
            <a:endParaRPr lang="es-ES" sz="32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14" name="CuadroTexto 13"/>
          <p:cNvSpPr txBox="1"/>
          <p:nvPr/>
        </p:nvSpPr>
        <p:spPr>
          <a:xfrm>
            <a:off x="6550700" y="3581771"/>
            <a:ext cx="4047344" cy="646331"/>
          </a:xfrm>
          <a:prstGeom prst="rect">
            <a:avLst/>
          </a:prstGeom>
          <a:noFill/>
        </p:spPr>
        <p:txBody>
          <a:bodyPr wrap="square" rtlCol="0">
            <a:spAutoFit/>
          </a:bodyPr>
          <a:lstStyle/>
          <a:p>
            <a:r>
              <a:rPr lang="es-ES_tradnl" dirty="0" smtClean="0"/>
              <a:t>Lenguaje de programación que dictamina </a:t>
            </a:r>
            <a:r>
              <a:rPr lang="es-ES_tradnl" smtClean="0"/>
              <a:t>el funcionamiento </a:t>
            </a:r>
            <a:r>
              <a:rPr lang="es-ES_tradnl" dirty="0" smtClean="0"/>
              <a:t>de una página web.</a:t>
            </a:r>
            <a:endParaRPr lang="es-ES_tradnl" dirty="0"/>
          </a:p>
        </p:txBody>
      </p:sp>
      <p:sp>
        <p:nvSpPr>
          <p:cNvPr id="15" name="Abrir llave 14"/>
          <p:cNvSpPr/>
          <p:nvPr/>
        </p:nvSpPr>
        <p:spPr>
          <a:xfrm>
            <a:off x="3100043" y="1503587"/>
            <a:ext cx="648000" cy="4841823"/>
          </a:xfrm>
          <a:prstGeom prst="leftBrace">
            <a:avLst/>
          </a:prstGeom>
          <a:noFill/>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
        <p:nvSpPr>
          <p:cNvPr id="16" name="Rectángulo 15"/>
          <p:cNvSpPr/>
          <p:nvPr/>
        </p:nvSpPr>
        <p:spPr>
          <a:xfrm>
            <a:off x="3554747" y="4495809"/>
            <a:ext cx="2541251" cy="584775"/>
          </a:xfrm>
          <a:prstGeom prst="rect">
            <a:avLst/>
          </a:prstGeom>
          <a:noFill/>
        </p:spPr>
        <p:txBody>
          <a:bodyPr wrap="square" lIns="91440" tIns="45720" rIns="91440" bIns="45720">
            <a:spAutoFit/>
          </a:bodyPr>
          <a:lstStyle/>
          <a:p>
            <a:pPr algn="ctr"/>
            <a:r>
              <a:rPr lang="es-ES" sz="3200" b="1" dirty="0" smtClean="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ChartJS</a:t>
            </a:r>
            <a:endParaRPr lang="es-ES" sz="32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17" name="CuadroTexto 16"/>
          <p:cNvSpPr txBox="1"/>
          <p:nvPr/>
        </p:nvSpPr>
        <p:spPr>
          <a:xfrm>
            <a:off x="6550700" y="4465030"/>
            <a:ext cx="4047344" cy="646331"/>
          </a:xfrm>
          <a:prstGeom prst="rect">
            <a:avLst/>
          </a:prstGeom>
          <a:noFill/>
        </p:spPr>
        <p:txBody>
          <a:bodyPr wrap="square" rtlCol="0">
            <a:spAutoFit/>
          </a:bodyPr>
          <a:lstStyle/>
          <a:p>
            <a:r>
              <a:rPr lang="es-ES_tradnl" dirty="0" smtClean="0"/>
              <a:t>Plataforma de JavaScript que permite crear gráfico simples e interactivos.</a:t>
            </a:r>
            <a:endParaRPr lang="es-ES_tradnl" dirty="0"/>
          </a:p>
        </p:txBody>
      </p:sp>
      <p:sp>
        <p:nvSpPr>
          <p:cNvPr id="18" name="Rectángulo 17"/>
          <p:cNvSpPr/>
          <p:nvPr/>
        </p:nvSpPr>
        <p:spPr>
          <a:xfrm>
            <a:off x="3554746" y="5399544"/>
            <a:ext cx="2541251" cy="584775"/>
          </a:xfrm>
          <a:prstGeom prst="rect">
            <a:avLst/>
          </a:prstGeom>
          <a:noFill/>
        </p:spPr>
        <p:txBody>
          <a:bodyPr wrap="square" lIns="91440" tIns="45720" rIns="91440" bIns="45720">
            <a:spAutoFit/>
          </a:bodyPr>
          <a:lstStyle/>
          <a:p>
            <a:pPr algn="ctr"/>
            <a:r>
              <a:rPr lang="es-ES" sz="3200" b="1" cap="none" spc="0" dirty="0" smtClean="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PapaParse</a:t>
            </a:r>
            <a:endParaRPr lang="es-ES" sz="3200" b="1" cap="none" spc="0"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endParaRPr>
          </a:p>
        </p:txBody>
      </p:sp>
      <p:sp>
        <p:nvSpPr>
          <p:cNvPr id="19" name="CuadroTexto 18"/>
          <p:cNvSpPr txBox="1"/>
          <p:nvPr/>
        </p:nvSpPr>
        <p:spPr>
          <a:xfrm>
            <a:off x="6550700" y="5368765"/>
            <a:ext cx="4047344" cy="646331"/>
          </a:xfrm>
          <a:prstGeom prst="rect">
            <a:avLst/>
          </a:prstGeom>
          <a:noFill/>
        </p:spPr>
        <p:txBody>
          <a:bodyPr wrap="square" rtlCol="0">
            <a:spAutoFit/>
          </a:bodyPr>
          <a:lstStyle/>
          <a:p>
            <a:r>
              <a:rPr lang="es-ES_tradnl" dirty="0" smtClean="0"/>
              <a:t>Analizador sintáctico que convierte archivos CSV a objetos JSON.</a:t>
            </a:r>
            <a:endParaRPr lang="es-ES_tradnl" dirty="0"/>
          </a:p>
        </p:txBody>
      </p:sp>
      <p:sp>
        <p:nvSpPr>
          <p:cNvPr id="20" name="Cheurón 19"/>
          <p:cNvSpPr/>
          <p:nvPr/>
        </p:nvSpPr>
        <p:spPr>
          <a:xfrm>
            <a:off x="5898788" y="1942877"/>
            <a:ext cx="524656" cy="329784"/>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1" name="Cheurón 20"/>
          <p:cNvSpPr/>
          <p:nvPr/>
        </p:nvSpPr>
        <p:spPr>
          <a:xfrm>
            <a:off x="5898788" y="2829623"/>
            <a:ext cx="524656" cy="329784"/>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2" name="Cheurón 21"/>
          <p:cNvSpPr/>
          <p:nvPr/>
        </p:nvSpPr>
        <p:spPr>
          <a:xfrm>
            <a:off x="5899958" y="3759606"/>
            <a:ext cx="524656" cy="329784"/>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3" name="Cheurón 22"/>
          <p:cNvSpPr/>
          <p:nvPr/>
        </p:nvSpPr>
        <p:spPr>
          <a:xfrm>
            <a:off x="5899958" y="4624940"/>
            <a:ext cx="524656" cy="329784"/>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sp>
        <p:nvSpPr>
          <p:cNvPr id="24" name="Cheurón 23"/>
          <p:cNvSpPr/>
          <p:nvPr/>
        </p:nvSpPr>
        <p:spPr>
          <a:xfrm>
            <a:off x="5899958" y="5595134"/>
            <a:ext cx="524656" cy="329784"/>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solidFill>
                <a:schemeClr val="tx1"/>
              </a:solidFill>
            </a:endParaRPr>
          </a:p>
        </p:txBody>
      </p:sp>
      <p:pic>
        <p:nvPicPr>
          <p:cNvPr id="25" name="Imagen 24"/>
          <p:cNvPicPr>
            <a:picLocks noChangeAspect="1"/>
          </p:cNvPicPr>
          <p:nvPr/>
        </p:nvPicPr>
        <p:blipFill>
          <a:blip r:embed="rId3"/>
          <a:stretch>
            <a:fillRect/>
          </a:stretch>
        </p:blipFill>
        <p:spPr>
          <a:xfrm>
            <a:off x="10293048" y="232117"/>
            <a:ext cx="1712091" cy="954820"/>
          </a:xfrm>
          <a:prstGeom prst="rect">
            <a:avLst/>
          </a:prstGeom>
        </p:spPr>
      </p:pic>
    </p:spTree>
    <p:extLst>
      <p:ext uri="{BB962C8B-B14F-4D97-AF65-F5344CB8AC3E}">
        <p14:creationId xmlns:p14="http://schemas.microsoft.com/office/powerpoint/2010/main" val="1680462946"/>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4094</TotalTime>
  <Words>794</Words>
  <Application>Microsoft Macintosh PowerPoint</Application>
  <PresentationFormat>Panorámica</PresentationFormat>
  <Paragraphs>152</Paragraphs>
  <Slides>18</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18</vt:i4>
      </vt:variant>
    </vt:vector>
  </HeadingPairs>
  <TitlesOfParts>
    <vt:vector size="26" baseType="lpstr">
      <vt:lpstr>Abadi MT Condensed Extra Bold</vt:lpstr>
      <vt:lpstr>Abadi MT Condensed Light</vt:lpstr>
      <vt:lpstr>Calibri</vt:lpstr>
      <vt:lpstr>Courier New</vt:lpstr>
      <vt:lpstr>Times New Roman</vt:lpstr>
      <vt:lpstr>Wingdings</vt:lpstr>
      <vt:lpstr>Arial</vt:lpstr>
      <vt:lpstr>Tema de Office</vt:lpstr>
      <vt:lpstr>Trabado Fin de Grado</vt:lpstr>
      <vt:lpstr>Índice </vt:lpstr>
      <vt:lpstr>Introducción</vt:lpstr>
      <vt:lpstr>Requisitos del cliente (I)</vt:lpstr>
      <vt:lpstr>Requisitos del cliente (II)</vt:lpstr>
      <vt:lpstr>Solución Propuesta (I)</vt:lpstr>
      <vt:lpstr>Solución Propuesta (II)</vt:lpstr>
      <vt:lpstr>Estado del Arte (I)</vt:lpstr>
      <vt:lpstr>Estado del Arte (II)</vt:lpstr>
      <vt:lpstr>Estado del Arte (III)</vt:lpstr>
      <vt:lpstr>Estado del Arte (IV)</vt:lpstr>
      <vt:lpstr>Estado del Arte (V)</vt:lpstr>
      <vt:lpstr>Implementación (I)</vt:lpstr>
      <vt:lpstr>Implementación (II)</vt:lpstr>
      <vt:lpstr>Implementación (III)</vt:lpstr>
      <vt:lpstr>Implementación (IV)</vt:lpstr>
      <vt:lpstr>Implementación (V)</vt:lpstr>
      <vt:lpstr>Pruebas</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GONZALEZ DIAZ, BORJA</dc:creator>
  <cp:lastModifiedBy>GONZALEZ DIAZ, BORJA</cp:lastModifiedBy>
  <cp:revision>57</cp:revision>
  <dcterms:created xsi:type="dcterms:W3CDTF">2017-09-30T11:33:58Z</dcterms:created>
  <dcterms:modified xsi:type="dcterms:W3CDTF">2017-10-04T21:35:04Z</dcterms:modified>
</cp:coreProperties>
</file>

<file path=docProps/thumbnail.jpeg>
</file>